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9393E-8643-454E-BDD7-3ED1822C7FA7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31589-267C-44AE-AF91-057EA1419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84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 will be ABLE TO UNDERSTAND the digestive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0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489397"/>
            <a:ext cx="3688164" cy="5396248"/>
          </a:xfrm>
        </p:spPr>
        <p:txBody>
          <a:bodyPr/>
          <a:lstStyle/>
          <a:p>
            <a:r>
              <a:rPr lang="en-US" dirty="0" smtClean="0"/>
              <a:t>Ureters-are the tubes that take the urine from the kidneys to the bladder.</a:t>
            </a:r>
          </a:p>
          <a:p>
            <a:r>
              <a:rPr lang="en-US" dirty="0" smtClean="0"/>
              <a:t>Bladder- stores the urine</a:t>
            </a:r>
          </a:p>
          <a:p>
            <a:r>
              <a:rPr lang="en-US" dirty="0" smtClean="0"/>
              <a:t>Urethra- take the urine from the bladder to outside the body.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383" y="93708"/>
            <a:ext cx="4858689" cy="624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2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4563928" cy="3566376"/>
          </a:xfrm>
        </p:spPr>
        <p:txBody>
          <a:bodyPr/>
          <a:lstStyle/>
          <a:p>
            <a:r>
              <a:rPr lang="en-US" dirty="0" smtClean="0"/>
              <a:t>A system of organs that absorbs water and nutrient's from food while removing waste.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859" y="1290247"/>
            <a:ext cx="6514141" cy="507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3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Digestion starts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5259387" cy="3270162"/>
          </a:xfrm>
        </p:spPr>
        <p:txBody>
          <a:bodyPr/>
          <a:lstStyle/>
          <a:p>
            <a:r>
              <a:rPr lang="en-US" dirty="0" smtClean="0"/>
              <a:t>Digestion starts  in the mouth. You teeth cause a physical change and your saliva causes a chemical break down.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611" y="2666999"/>
            <a:ext cx="411480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7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Esophagus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4267714" cy="3373193"/>
          </a:xfrm>
        </p:spPr>
        <p:txBody>
          <a:bodyPr/>
          <a:lstStyle/>
          <a:p>
            <a:r>
              <a:rPr lang="en-US" dirty="0" smtClean="0"/>
              <a:t>The esophagus is the long tube that moves food from your mouth to your stomach. </a:t>
            </a:r>
          </a:p>
          <a:p>
            <a:r>
              <a:rPr lang="en-US" dirty="0" smtClean="0"/>
              <a:t>The stomach mashes food into a liquid. The juices in the stomach break down nutrients and kill germs.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808" y="413270"/>
            <a:ext cx="4811600" cy="554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2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intestine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4937415" cy="3901226"/>
          </a:xfrm>
        </p:spPr>
        <p:txBody>
          <a:bodyPr/>
          <a:lstStyle/>
          <a:p>
            <a:r>
              <a:rPr lang="en-US" dirty="0" smtClean="0"/>
              <a:t>The small intestine is a tube that absorbs nutrients. </a:t>
            </a:r>
          </a:p>
          <a:p>
            <a:r>
              <a:rPr lang="en-US" dirty="0" smtClean="0"/>
              <a:t>Large intestine- absorbs water and minerals.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301" y="1568715"/>
            <a:ext cx="4181743" cy="442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digestive organs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5207872" cy="3411829"/>
          </a:xfrm>
        </p:spPr>
        <p:txBody>
          <a:bodyPr/>
          <a:lstStyle/>
          <a:p>
            <a:r>
              <a:rPr lang="en-US" dirty="0" smtClean="0"/>
              <a:t>Liver- makes juices called bile. This helps to break down fat. </a:t>
            </a:r>
          </a:p>
          <a:p>
            <a:r>
              <a:rPr lang="en-US" dirty="0" smtClean="0"/>
              <a:t>Gallbladder- store the bile from the liver. </a:t>
            </a:r>
          </a:p>
          <a:p>
            <a:r>
              <a:rPr lang="en-US" dirty="0" smtClean="0"/>
              <a:t>Pancreas- makes juices for the small intestine to break down fat and proteins.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185" y="1562100"/>
            <a:ext cx="5147257" cy="47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3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 will be ABLE TO UNDERSTAND the Urinary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4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711" y="2514600"/>
            <a:ext cx="4280593" cy="3257283"/>
          </a:xfrm>
        </p:spPr>
        <p:txBody>
          <a:bodyPr/>
          <a:lstStyle/>
          <a:p>
            <a:r>
              <a:rPr lang="en-US" dirty="0" smtClean="0"/>
              <a:t>After we burn off energy there is waste left behind our body needs to get rid of. </a:t>
            </a:r>
          </a:p>
          <a:p>
            <a:r>
              <a:rPr lang="en-US" dirty="0" smtClean="0"/>
              <a:t>After we use protein ammonia is made, which is toxic. </a:t>
            </a:r>
          </a:p>
          <a:p>
            <a:r>
              <a:rPr lang="en-US" dirty="0" smtClean="0"/>
              <a:t>Ammonia is made into urea and get out of the body as urine.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411" y="914507"/>
            <a:ext cx="6921589" cy="553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9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106" y="220013"/>
            <a:ext cx="9905998" cy="3124201"/>
          </a:xfrm>
        </p:spPr>
        <p:txBody>
          <a:bodyPr/>
          <a:lstStyle/>
          <a:p>
            <a:r>
              <a:rPr lang="en-US" sz="2500" dirty="0" smtClean="0"/>
              <a:t>The kidneys filters the blood. </a:t>
            </a:r>
          </a:p>
          <a:p>
            <a:r>
              <a:rPr lang="en-US" sz="2500" dirty="0" smtClean="0"/>
              <a:t>They also conserve water and balance salt levels.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958" r="7589" b="11001"/>
          <a:stretch/>
        </p:blipFill>
        <p:spPr>
          <a:xfrm>
            <a:off x="5889299" y="2768958"/>
            <a:ext cx="5894869" cy="395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5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721</TotalTime>
  <Words>241</Words>
  <Application>Microsoft Office PowerPoint</Application>
  <PresentationFormat>Widescreen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Mesh</vt:lpstr>
      <vt:lpstr>I will be ABLE TO UNDERSTAND the digestive system</vt:lpstr>
      <vt:lpstr>Digestive system</vt:lpstr>
      <vt:lpstr>Digestion starts</vt:lpstr>
      <vt:lpstr>Esophagus</vt:lpstr>
      <vt:lpstr>intestine</vt:lpstr>
      <vt:lpstr>Other digestive organs</vt:lpstr>
      <vt:lpstr>I will be ABLE TO UNDERSTAND the Urinary system</vt:lpstr>
      <vt:lpstr>Function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will be ABLE TO UNDERSTAND THE Nervous SYSTEM AND OUR SENSES</dc:title>
  <dc:creator>Rossmery Galan</dc:creator>
  <cp:lastModifiedBy>Katy Twist</cp:lastModifiedBy>
  <cp:revision>31</cp:revision>
  <dcterms:created xsi:type="dcterms:W3CDTF">2016-01-05T14:46:51Z</dcterms:created>
  <dcterms:modified xsi:type="dcterms:W3CDTF">2017-02-12T16:15:27Z</dcterms:modified>
</cp:coreProperties>
</file>