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393E-8643-454E-BDD7-3ED1822C7FA7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1589-267C-44AE-AF91-057EA141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UNDERSTAND the muscular and skeletal system.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024" y="0"/>
            <a:ext cx="4556975" cy="681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Air enters the body from your nose or mouth</a:t>
            </a:r>
          </a:p>
          <a:p>
            <a:pPr marL="0" indent="0">
              <a:buNone/>
            </a:pPr>
            <a:r>
              <a:rPr lang="en-US" dirty="0" smtClean="0"/>
              <a:t>2. Goes down the tube called the trachea</a:t>
            </a:r>
          </a:p>
          <a:p>
            <a:pPr marL="0" indent="0">
              <a:buNone/>
            </a:pPr>
            <a:r>
              <a:rPr lang="en-US" dirty="0" smtClean="0"/>
              <a:t>3. It splits into the bronchi</a:t>
            </a:r>
          </a:p>
          <a:p>
            <a:pPr marL="0" indent="0">
              <a:buNone/>
            </a:pPr>
            <a:r>
              <a:rPr lang="en-US" dirty="0" smtClean="0"/>
              <a:t>4. They split in the lungs called the bronchioles.</a:t>
            </a:r>
          </a:p>
          <a:p>
            <a:pPr marL="0" indent="0">
              <a:buNone/>
            </a:pPr>
            <a:r>
              <a:rPr lang="en-US" dirty="0" smtClean="0"/>
              <a:t>5. At the end of the bronchiole are alveoli that inflate like balloons.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8" r="8771"/>
          <a:stretch/>
        </p:blipFill>
        <p:spPr>
          <a:xfrm>
            <a:off x="51515" y="1"/>
            <a:ext cx="3773510" cy="486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584" b="8174"/>
          <a:stretch/>
        </p:blipFill>
        <p:spPr>
          <a:xfrm>
            <a:off x="8382000" y="1"/>
            <a:ext cx="381000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503" y="1224565"/>
            <a:ext cx="3855590" cy="3124201"/>
          </a:xfrm>
        </p:spPr>
        <p:txBody>
          <a:bodyPr/>
          <a:lstStyle/>
          <a:p>
            <a:r>
              <a:rPr lang="en-US" dirty="0" smtClean="0"/>
              <a:t>In the alveoli there are tiny capillaries where blood receives oxygen and removes carbon dioxide.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52" y="936334"/>
            <a:ext cx="5296840" cy="56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3958621" cy="3901226"/>
          </a:xfrm>
        </p:spPr>
        <p:txBody>
          <a:bodyPr/>
          <a:lstStyle/>
          <a:p>
            <a:r>
              <a:rPr lang="en-US" dirty="0" smtClean="0"/>
              <a:t>Pumps oxygen and nutrients to all parts of your body.</a:t>
            </a:r>
          </a:p>
          <a:p>
            <a:r>
              <a:rPr lang="en-US" dirty="0" smtClean="0"/>
              <a:t>Removes waste from your body. </a:t>
            </a:r>
          </a:p>
          <a:p>
            <a:r>
              <a:rPr lang="en-US" dirty="0" smtClean="0"/>
              <a:t>Protects your body from disease.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65493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76" y="377780"/>
            <a:ext cx="9905998" cy="1905000"/>
          </a:xfrm>
        </p:spPr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27" y="1562100"/>
            <a:ext cx="3488700" cy="4929187"/>
          </a:xfrm>
        </p:spPr>
        <p:txBody>
          <a:bodyPr/>
          <a:lstStyle/>
          <a:p>
            <a:r>
              <a:rPr lang="en-US" dirty="0" smtClean="0"/>
              <a:t>Veins- carry blood back to the heart with carbon dioxide. </a:t>
            </a:r>
          </a:p>
          <a:p>
            <a:r>
              <a:rPr lang="en-US" dirty="0" smtClean="0"/>
              <a:t>Arteries- carries blood away from the heart filled with oxygen.</a:t>
            </a:r>
          </a:p>
          <a:p>
            <a:r>
              <a:rPr lang="en-US" dirty="0" smtClean="0"/>
              <a:t>Capillaries- tiny blood vessels that exchange gases.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9" y="1622739"/>
            <a:ext cx="8250908" cy="48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391" y="2233212"/>
            <a:ext cx="4873021" cy="4326229"/>
          </a:xfrm>
        </p:spPr>
        <p:txBody>
          <a:bodyPr/>
          <a:lstStyle/>
          <a:p>
            <a:r>
              <a:rPr lang="en-US" dirty="0" smtClean="0"/>
              <a:t>Arteries have blood pumping the hardest since it just left the heart. </a:t>
            </a:r>
          </a:p>
          <a:p>
            <a:r>
              <a:rPr lang="en-US" dirty="0" smtClean="0"/>
              <a:t>Veins have valves to help blood come back to the heart.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954" y="2233212"/>
            <a:ext cx="5342183" cy="37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15166"/>
            <a:ext cx="4190441" cy="4958366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heart has 4 chambers that pump blood. </a:t>
            </a:r>
          </a:p>
          <a:p>
            <a:r>
              <a:rPr lang="en-US" sz="2500" dirty="0" smtClean="0"/>
              <a:t>Blood travels 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Right atrium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Right ventricle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Lungs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Left atrium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Left ventricle (the strongest)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The body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98" y="933450"/>
            <a:ext cx="56007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448018" cy="3411829"/>
          </a:xfrm>
        </p:spPr>
        <p:txBody>
          <a:bodyPr/>
          <a:lstStyle/>
          <a:p>
            <a:r>
              <a:rPr lang="en-US" dirty="0" smtClean="0"/>
              <a:t>Your heart is a muscles so it works in pairs. When the top relaxes the bottom contracts.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45" y="1100532"/>
            <a:ext cx="5271686" cy="51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blood cells- transfer oxygen and carry away carbon dioxide. </a:t>
            </a:r>
          </a:p>
          <a:p>
            <a:r>
              <a:rPr lang="en-US" dirty="0" smtClean="0"/>
              <a:t>White blood cells- first responders of our immune system. Fight disease. </a:t>
            </a:r>
          </a:p>
          <a:p>
            <a:r>
              <a:rPr lang="en-US" dirty="0" smtClean="0"/>
              <a:t>Platelets- stop bleeding by blood clotting. </a:t>
            </a:r>
          </a:p>
          <a:p>
            <a:r>
              <a:rPr lang="en-US"/>
              <a:t>Plasma- clear yellow water that carries red blood cells, white blood cells, and platelets.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2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6" y="352023"/>
            <a:ext cx="7688340" cy="63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8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898779" cy="3257283"/>
          </a:xfrm>
        </p:spPr>
        <p:txBody>
          <a:bodyPr/>
          <a:lstStyle/>
          <a:p>
            <a:r>
              <a:rPr lang="en-US" dirty="0" smtClean="0"/>
              <a:t>Bones are organs that protect the body and store minerals.</a:t>
            </a:r>
          </a:p>
          <a:p>
            <a:r>
              <a:rPr lang="en-US" dirty="0" smtClean="0"/>
              <a:t>Bones attached to muscle help us move. </a:t>
            </a:r>
          </a:p>
          <a:p>
            <a:r>
              <a:rPr lang="en-US" dirty="0" smtClean="0"/>
              <a:t>We have 207 bones.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97" y="135160"/>
            <a:ext cx="4352925" cy="7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885900" cy="3862590"/>
          </a:xfrm>
        </p:spPr>
        <p:txBody>
          <a:bodyPr/>
          <a:lstStyle/>
          <a:p>
            <a:r>
              <a:rPr lang="en-US" dirty="0" smtClean="0"/>
              <a:t>Most of your bones are made of calcium. </a:t>
            </a:r>
          </a:p>
          <a:p>
            <a:r>
              <a:rPr lang="en-US" dirty="0" smtClean="0"/>
              <a:t>Blood cells are made in the bone marrow and spongy bone. </a:t>
            </a:r>
          </a:p>
          <a:p>
            <a:r>
              <a:rPr lang="en-US" dirty="0" smtClean="0"/>
              <a:t>The compact bone hold the blood vessels.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09" y="2666999"/>
            <a:ext cx="4387202" cy="36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9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563928" cy="3527739"/>
          </a:xfrm>
        </p:spPr>
        <p:txBody>
          <a:bodyPr/>
          <a:lstStyle/>
          <a:p>
            <a:r>
              <a:rPr lang="en-US" dirty="0" smtClean="0"/>
              <a:t>Joints- where two or more bones meet.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0"/>
            <a:ext cx="5786703" cy="68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Ligaments attach bone to joints. </a:t>
            </a:r>
          </a:p>
          <a:p>
            <a:r>
              <a:rPr lang="en-US" dirty="0" smtClean="0"/>
              <a:t>Cartilage is flexible bone.</a:t>
            </a:r>
            <a:endParaRPr lang="en-US" dirty="0"/>
          </a:p>
        </p:txBody>
      </p:sp>
      <p:pic>
        <p:nvPicPr>
          <p:cNvPr id="1026" name="Picture 2" descr="Image result for lig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0" y="609600"/>
            <a:ext cx="3388251" cy="23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ga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44" y="336748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5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7000"/>
            <a:ext cx="4757111" cy="2767886"/>
          </a:xfrm>
        </p:spPr>
        <p:txBody>
          <a:bodyPr/>
          <a:lstStyle/>
          <a:p>
            <a:r>
              <a:rPr lang="en-US" dirty="0" smtClean="0"/>
              <a:t>Muscles work in pairs- one contracts while one relaxes. </a:t>
            </a:r>
          </a:p>
          <a:p>
            <a:r>
              <a:rPr lang="en-US" dirty="0" smtClean="0"/>
              <a:t>Muscles cause movement which are voluntary and involuntary.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54" y="462566"/>
            <a:ext cx="5101241" cy="56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7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59" b="3662"/>
          <a:stretch/>
        </p:blipFill>
        <p:spPr>
          <a:xfrm>
            <a:off x="1356576" y="399245"/>
            <a:ext cx="9144000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88169"/>
          </a:xfrm>
        </p:spPr>
        <p:txBody>
          <a:bodyPr>
            <a:normAutofit/>
          </a:bodyPr>
          <a:lstStyle/>
          <a:p>
            <a:r>
              <a:rPr lang="en-US" sz="4500" dirty="0" smtClean="0"/>
              <a:t>I will be able to understand how the respiratory and circulatory systems work together.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9460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087410" cy="3437587"/>
          </a:xfrm>
        </p:spPr>
        <p:txBody>
          <a:bodyPr/>
          <a:lstStyle/>
          <a:p>
            <a:r>
              <a:rPr lang="en-US" dirty="0" smtClean="0"/>
              <a:t>Brings oxygen that the blood needs and takes away carbon dioxide.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27" b="20446"/>
          <a:stretch/>
        </p:blipFill>
        <p:spPr>
          <a:xfrm>
            <a:off x="5550795" y="1251901"/>
            <a:ext cx="6478074" cy="54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2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610</TotalTime>
  <Words>396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I will be ABLE TO UNDERSTAND the muscular and skeletal system. </vt:lpstr>
      <vt:lpstr>Bones</vt:lpstr>
      <vt:lpstr>Layers of the bone</vt:lpstr>
      <vt:lpstr>Joints</vt:lpstr>
      <vt:lpstr>Ligaments</vt:lpstr>
      <vt:lpstr>Muscular system </vt:lpstr>
      <vt:lpstr>Types of muscles</vt:lpstr>
      <vt:lpstr>I will be able to understand how the respiratory and circulatory systems work together. </vt:lpstr>
      <vt:lpstr>Respiratory system </vt:lpstr>
      <vt:lpstr>PowerPoint Presentation</vt:lpstr>
      <vt:lpstr>Alveoli </vt:lpstr>
      <vt:lpstr>Circulatory system</vt:lpstr>
      <vt:lpstr>Blood vessels</vt:lpstr>
      <vt:lpstr>PowerPoint Presentation</vt:lpstr>
      <vt:lpstr>The heart </vt:lpstr>
      <vt:lpstr>How it pumps</vt:lpstr>
      <vt:lpstr>The blood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UNDERSTAND THE Nervous SYSTEM AND OUR SENSES</dc:title>
  <dc:creator>Rossmery Galan</dc:creator>
  <cp:lastModifiedBy>Katy Twist</cp:lastModifiedBy>
  <cp:revision>24</cp:revision>
  <dcterms:created xsi:type="dcterms:W3CDTF">2016-01-05T14:46:51Z</dcterms:created>
  <dcterms:modified xsi:type="dcterms:W3CDTF">2017-01-29T19:09:03Z</dcterms:modified>
</cp:coreProperties>
</file>