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62" r:id="rId6"/>
    <p:sldId id="267" r:id="rId7"/>
    <p:sldId id="268" r:id="rId8"/>
    <p:sldId id="269" r:id="rId9"/>
    <p:sldId id="270" r:id="rId10"/>
    <p:sldId id="259" r:id="rId11"/>
    <p:sldId id="266" r:id="rId12"/>
    <p:sldId id="263" r:id="rId13"/>
    <p:sldId id="265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9393E-8643-454E-BDD7-3ED1822C7FA7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31589-267C-44AE-AF91-057EA1419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8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layer.discoveryeducation.com/index.cfm?guidAssetId=D9505B4B-7C9A-4862-A34A-12CCE8F183B8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Engage:  </a:t>
            </a:r>
            <a:r>
              <a:rPr lang="en-US" dirty="0" smtClean="0"/>
              <a:t>Ask what are our sensory organs?  ( eyes, nose, ears…..) Have students read the first paragraph.</a:t>
            </a:r>
            <a:r>
              <a:rPr lang="en-US" baseline="0" dirty="0" smtClean="0"/>
              <a:t> What do sensory organs in the skin respond to?</a:t>
            </a:r>
            <a:endParaRPr lang="en-US" dirty="0" smtClean="0"/>
          </a:p>
          <a:p>
            <a:r>
              <a:rPr lang="en-US" b="1" dirty="0" smtClean="0"/>
              <a:t>Explore:  </a:t>
            </a:r>
            <a:r>
              <a:rPr lang="en-US" dirty="0" smtClean="0"/>
              <a:t>Say we’re going to do</a:t>
            </a:r>
            <a:r>
              <a:rPr lang="en-US" baseline="0" dirty="0" smtClean="0"/>
              <a:t> an investigation to </a:t>
            </a:r>
            <a:r>
              <a:rPr lang="en-US" dirty="0" smtClean="0"/>
              <a:t> look at how the sense organs</a:t>
            </a:r>
            <a:r>
              <a:rPr lang="en-US" baseline="0" dirty="0" smtClean="0"/>
              <a:t> located in our skin respond to temperature.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F58A-74FF-41FA-AB62-C7A581CA91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26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the sensory</a:t>
            </a:r>
            <a:r>
              <a:rPr lang="en-US" baseline="0" dirty="0" smtClean="0"/>
              <a:t> organs? (eyes, nose, ears, receptors in our skin tissue)</a:t>
            </a:r>
          </a:p>
          <a:p>
            <a:r>
              <a:rPr lang="en-US" dirty="0" smtClean="0"/>
              <a:t>What is the function of our sensory organs?</a:t>
            </a:r>
          </a:p>
          <a:p>
            <a:r>
              <a:rPr lang="en-US" dirty="0" smtClean="0"/>
              <a:t>What is reaction time?</a:t>
            </a:r>
          </a:p>
          <a:p>
            <a:r>
              <a:rPr lang="en-US" dirty="0" smtClean="0"/>
              <a:t>What does the brain do?  Students</a:t>
            </a:r>
            <a:r>
              <a:rPr lang="en-US" baseline="0" dirty="0" smtClean="0"/>
              <a:t> can make the Brain at Work foldable to read for more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F58A-74FF-41FA-AB62-C7A581CA91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98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baseline="0" dirty="0" smtClean="0"/>
              <a:t>Explain:  </a:t>
            </a:r>
            <a:r>
              <a:rPr lang="en-US" baseline="0" dirty="0" smtClean="0"/>
              <a:t>Say: Let’s watch the video to find out about our skin.  Click on the hyperlink </a:t>
            </a:r>
            <a:r>
              <a:rPr lang="en-US" b="1" u="sng" dirty="0" smtClean="0">
                <a:hlinkClick r:id="rId3"/>
              </a:rPr>
              <a:t>Skin</a:t>
            </a:r>
            <a:r>
              <a:rPr lang="en-US" b="1" u="sng" baseline="0" dirty="0" smtClean="0"/>
              <a:t> </a:t>
            </a:r>
            <a:r>
              <a:rPr lang="en-US" b="0" u="none" baseline="0" dirty="0" smtClean="0"/>
              <a:t>in the title.  What are its functions?  What’s special about our skin compared to other organs?  (it’s the largest)</a:t>
            </a: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F58A-74FF-41FA-AB62-C7A581CA91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84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layer.discoveryeducation.com/?guidAssetId=9ecc85e5-88f2-4125-8c1a-18bee63ed27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://player.discoveryeducation.com/index.cfm?guidAssetId=D9505B4B-7C9A-4862-A34A-12CCE8F183B8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will be ABLE TO UNDERSTAND THE Nervous SYSTEM AND OUR SENSES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0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683" y="2241996"/>
            <a:ext cx="3546497" cy="3746680"/>
          </a:xfrm>
        </p:spPr>
        <p:txBody>
          <a:bodyPr/>
          <a:lstStyle/>
          <a:p>
            <a:r>
              <a:rPr lang="en-US" dirty="0" smtClean="0"/>
              <a:t>A system that helps us sense our surroundings and allows us to move voluntary and involuntary using nerves.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566" y="429104"/>
            <a:ext cx="3139561" cy="619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714" y="335923"/>
            <a:ext cx="9905998" cy="312420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Nerve cells- sense stimuli.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Nerves- a chain of nerve cells that carry information to the brain.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Spinal cord- a bundle of nerves that carry information to and from the brain to all parts of your body.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Brain- processes information and controls body functions.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64" y="2951609"/>
            <a:ext cx="4762500" cy="3762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975" y="3309913"/>
            <a:ext cx="3134453" cy="31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5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Nervous System Continued.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109" y="2190481"/>
            <a:ext cx="5349539" cy="4004257"/>
          </a:xfrm>
        </p:spPr>
        <p:txBody>
          <a:bodyPr/>
          <a:lstStyle/>
          <a:p>
            <a:r>
              <a:rPr lang="en-US" dirty="0" smtClean="0"/>
              <a:t>The neurons in the nerves system sense the stimuli and send it to spinal cord then the brain where it decides that to do. </a:t>
            </a:r>
          </a:p>
          <a:p>
            <a:r>
              <a:rPr lang="en-US" dirty="0" smtClean="0"/>
              <a:t>This happens in fractions of a second.</a:t>
            </a:r>
          </a:p>
          <a:p>
            <a:r>
              <a:rPr lang="en-US" dirty="0" smtClean="0"/>
              <a:t>Your nerves feel touch before you can react (Ouch).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336" y="474238"/>
            <a:ext cx="3344864" cy="4451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897" y="452189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hlinkClick r:id="rId3"/>
              </a:rPr>
              <a:t/>
            </a:r>
            <a:br>
              <a:rPr lang="en-US" sz="4000" dirty="0">
                <a:hlinkClick r:id="rId3"/>
              </a:rPr>
            </a:br>
            <a:r>
              <a:rPr lang="en-US" sz="4000" b="1" dirty="0"/>
              <a:t>What does our </a:t>
            </a:r>
            <a:r>
              <a:rPr lang="en-US" sz="4000" b="1" u="sng" dirty="0" smtClean="0">
                <a:hlinkClick r:id="rId4"/>
              </a:rPr>
              <a:t>Skin</a:t>
            </a:r>
            <a:r>
              <a:rPr lang="en-US" sz="4000" b="1" u="sng" dirty="0" smtClean="0"/>
              <a:t>/integumentary system</a:t>
            </a:r>
            <a:r>
              <a:rPr lang="en-US" sz="4000" b="1" dirty="0" smtClean="0"/>
              <a:t>  </a:t>
            </a:r>
            <a:r>
              <a:rPr lang="en-US" sz="4000" b="1" dirty="0"/>
              <a:t>do for us?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19201"/>
            <a:ext cx="62484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Protects your other organs and tissues.</a:t>
            </a:r>
          </a:p>
          <a:p>
            <a:r>
              <a:rPr lang="en-US" dirty="0" smtClean="0"/>
              <a:t>Helps maintain a stable body temperature.</a:t>
            </a:r>
          </a:p>
          <a:p>
            <a:r>
              <a:rPr lang="en-US" dirty="0" smtClean="0"/>
              <a:t>Water and wastes leave your skin in perspirations.</a:t>
            </a:r>
          </a:p>
          <a:p>
            <a:r>
              <a:rPr lang="en-US" dirty="0" smtClean="0"/>
              <a:t>Structures such as hair and sensory organs are contained in the skin.</a:t>
            </a:r>
            <a:endParaRPr lang="en-US" sz="1400" dirty="0"/>
          </a:p>
          <a:p>
            <a:pPr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What’s special about the skin when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compared to all other organs?</a:t>
            </a:r>
          </a:p>
          <a:p>
            <a:pPr>
              <a:buNone/>
            </a:pPr>
            <a:r>
              <a:rPr lang="en-US" dirty="0" smtClean="0"/>
              <a:t>It’s the largest organ in your body.</a:t>
            </a:r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1028" name="Picture 4" descr="C:\Documents and Settings\096512\My Documents\My Pictures\skin views.bmp"/>
          <p:cNvPicPr>
            <a:picLocks noChangeAspect="1" noChangeArrowheads="1"/>
          </p:cNvPicPr>
          <p:nvPr/>
        </p:nvPicPr>
        <p:blipFill rotWithShape="1">
          <a:blip r:embed="rId5" cstate="print"/>
          <a:srcRect l="13690" t="19252" r="17656" b="17593"/>
          <a:stretch/>
        </p:blipFill>
        <p:spPr bwMode="auto">
          <a:xfrm>
            <a:off x="7249497" y="3812147"/>
            <a:ext cx="3631842" cy="2704564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Mathematics and Science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7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157" y="609600"/>
            <a:ext cx="6477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44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sweat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Wen you sweat, it evaporates which means it takes heat away from you.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762" y="740535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30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720" y="-601014"/>
            <a:ext cx="9905998" cy="1905000"/>
          </a:xfrm>
        </p:spPr>
        <p:txBody>
          <a:bodyPr/>
          <a:lstStyle/>
          <a:p>
            <a:r>
              <a:rPr lang="en-US" dirty="0" smtClean="0"/>
              <a:t>Dogs don’t sweat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7" y="2666999"/>
            <a:ext cx="5344733" cy="31242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Dogs do not sweat, they  get rid of heat by panting. </a:t>
            </a:r>
          </a:p>
          <a:p>
            <a:r>
              <a:rPr lang="en-US" dirty="0" smtClean="0"/>
              <a:t>Why does it take longer for tem to cool down.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- Your skin has more surface area than a dog’s </a:t>
            </a:r>
            <a:r>
              <a:rPr lang="en-US" dirty="0" err="1" smtClean="0"/>
              <a:t>tounge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975" y="479133"/>
            <a:ext cx="5656374" cy="374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4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65478"/>
            <a:ext cx="5401055" cy="4841384"/>
          </a:xfrm>
        </p:spPr>
        <p:txBody>
          <a:bodyPr/>
          <a:lstStyle/>
          <a:p>
            <a:r>
              <a:rPr lang="en-US" dirty="0" smtClean="0"/>
              <a:t>Organism- a living thing</a:t>
            </a:r>
          </a:p>
          <a:p>
            <a:r>
              <a:rPr lang="en-US" dirty="0" smtClean="0"/>
              <a:t>Organ- a body part that is made up of smaller parts that work together.</a:t>
            </a:r>
          </a:p>
          <a:p>
            <a:r>
              <a:rPr lang="en-US" dirty="0" smtClean="0"/>
              <a:t>Organ system- a group of organs that work together for one job.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287" r="23924"/>
          <a:stretch/>
        </p:blipFill>
        <p:spPr>
          <a:xfrm>
            <a:off x="7093597" y="609600"/>
            <a:ext cx="3953814" cy="57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8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 have organs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Stem helps a plant stand just like our bones do.</a:t>
            </a:r>
          </a:p>
          <a:p>
            <a:r>
              <a:rPr lang="en-US" dirty="0" smtClean="0"/>
              <a:t>Barks protect a plant just like our skin.</a:t>
            </a:r>
          </a:p>
          <a:p>
            <a:r>
              <a:rPr lang="en-US" dirty="0" smtClean="0"/>
              <a:t>Leaves help plants eat just like our mouths and stomach. </a:t>
            </a:r>
          </a:p>
          <a:p>
            <a:r>
              <a:rPr lang="en-US" dirty="0" smtClean="0"/>
              <a:t>Leaves keep water in just like our skin. </a:t>
            </a:r>
          </a:p>
        </p:txBody>
      </p:sp>
    </p:spTree>
    <p:extLst>
      <p:ext uri="{BB962C8B-B14F-4D97-AF65-F5344CB8AC3E}">
        <p14:creationId xmlns:p14="http://schemas.microsoft.com/office/powerpoint/2010/main" val="14854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Sensory Organs Exploration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31076" y="1738648"/>
            <a:ext cx="8108324" cy="5119352"/>
          </a:xfrm>
        </p:spPr>
        <p:txBody>
          <a:bodyPr>
            <a:normAutofit fontScale="925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sz="2800" dirty="0"/>
              <a:t>Just below the outer layer of the skin we have sense organs that respond to pressure, pain, and temperature. There are two types of temperature receptors:</a:t>
            </a:r>
          </a:p>
          <a:p>
            <a:pPr marL="0">
              <a:spcBef>
                <a:spcPts val="0"/>
              </a:spcBef>
            </a:pPr>
            <a:r>
              <a:rPr lang="en-US" sz="2800" dirty="0"/>
              <a:t>Hot receptors respond to things hotter than our skin.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Cold receptors respond to things colder than our skin.</a:t>
            </a:r>
          </a:p>
          <a:p>
            <a:pPr marL="0">
              <a:spcBef>
                <a:spcPts val="0"/>
              </a:spcBef>
              <a:buNone/>
            </a:pPr>
            <a:r>
              <a:rPr lang="en-US" sz="2800" dirty="0"/>
              <a:t>They are clustered together in hot spots and cold spots.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/>
              <a:t>While a thermometer can tell us the exact temperature of something.  We can only compare the temperature of our skin.   </a:t>
            </a:r>
          </a:p>
        </p:txBody>
      </p:sp>
      <p:pic>
        <p:nvPicPr>
          <p:cNvPr id="4" name="Picture 5" descr="C:\Documents and Settings\096512\Local Settings\Temporary Internet Files\Content.IE5\7MJ3O5ZP\MC90043872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52400"/>
            <a:ext cx="1371600" cy="781050"/>
          </a:xfrm>
          <a:prstGeom prst="rect">
            <a:avLst/>
          </a:prstGeom>
          <a:noFill/>
        </p:spPr>
      </p:pic>
      <p:pic>
        <p:nvPicPr>
          <p:cNvPr id="6" name="Picture 5" descr="C:\Documents and Settings\096512\My Documents\My Pictures\neuron_40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7800" y="152400"/>
            <a:ext cx="1371600" cy="79992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24600" y="6492876"/>
            <a:ext cx="4114800" cy="365125"/>
          </a:xfrm>
        </p:spPr>
        <p:txBody>
          <a:bodyPr/>
          <a:lstStyle/>
          <a:p>
            <a:r>
              <a:rPr lang="en-US" dirty="0" smtClean="0"/>
              <a:t>Department of Mathematics and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7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600201" y="373809"/>
            <a:ext cx="8958263" cy="784736"/>
          </a:xfrm>
        </p:spPr>
        <p:txBody>
          <a:bodyPr/>
          <a:lstStyle/>
          <a:p>
            <a:r>
              <a:rPr lang="en-US" dirty="0" smtClean="0"/>
              <a:t>Sensory Organs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676400" y="1524000"/>
            <a:ext cx="8870950" cy="5257800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2800" dirty="0" smtClean="0"/>
              <a:t>stimulus- a change inside or outside the body.  </a:t>
            </a:r>
            <a:r>
              <a:rPr lang="en-US" sz="2800" dirty="0"/>
              <a:t>Special cells in the nervous system called neurons carry messages to and from the brain and spinal cord.  </a:t>
            </a:r>
          </a:p>
          <a:p>
            <a:pPr marL="0">
              <a:lnSpc>
                <a:spcPct val="110000"/>
              </a:lnSpc>
              <a:buNone/>
            </a:pPr>
            <a:r>
              <a:rPr lang="en-US" sz="2800" dirty="0"/>
              <a:t>Sensory neurons detect a stimulus.  </a:t>
            </a:r>
          </a:p>
        </p:txBody>
      </p:sp>
      <p:pic>
        <p:nvPicPr>
          <p:cNvPr id="27653" name="Picture 2" descr="C:\Documents and Settings\096512\Local Settings\Temporary Internet Files\Content.IE5\7MJ3O5ZP\MC90022193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042" y="5867399"/>
            <a:ext cx="898195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C:\Documents and Settings\096512\Local Settings\Temporary Internet Files\Content.IE5\6E9W1OIY\MC9002114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5003">
            <a:off x="531560" y="3792817"/>
            <a:ext cx="648845" cy="1142394"/>
          </a:xfrm>
          <a:prstGeom prst="rect">
            <a:avLst/>
          </a:prstGeom>
          <a:noFill/>
        </p:spPr>
      </p:pic>
      <p:pic>
        <p:nvPicPr>
          <p:cNvPr id="9" name="Picture 5" descr="MCj023819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20470">
            <a:off x="6247316" y="1599580"/>
            <a:ext cx="670237" cy="102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MCj0238189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6329" y="373808"/>
            <a:ext cx="989013" cy="62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9628\Local Settings\Temporary Internet Files\Content.IE5\QOAISEBK\MC900211478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4321" y="1692104"/>
            <a:ext cx="762000" cy="974897"/>
          </a:xfrm>
          <a:prstGeom prst="rect">
            <a:avLst/>
          </a:prstGeom>
          <a:noFill/>
        </p:spPr>
      </p:pic>
      <p:pic>
        <p:nvPicPr>
          <p:cNvPr id="13" name="Picture 2" descr="C:\Documents and Settings\096512\Local Settings\Temporary Internet Files\Content.IE5\PGVCGPIF\MC900197836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77117" y="1394231"/>
            <a:ext cx="655937" cy="595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631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171440"/>
            <a:ext cx="9905998" cy="3124201"/>
          </a:xfrm>
        </p:spPr>
        <p:txBody>
          <a:bodyPr/>
          <a:lstStyle/>
          <a:p>
            <a:r>
              <a:rPr lang="en-US" dirty="0" smtClean="0"/>
              <a:t>Iris- the part that is in color. </a:t>
            </a:r>
          </a:p>
          <a:p>
            <a:r>
              <a:rPr lang="en-US" dirty="0" smtClean="0"/>
              <a:t>Pupil- passes light into the eye. </a:t>
            </a:r>
          </a:p>
          <a:p>
            <a:r>
              <a:rPr lang="en-US" dirty="0" smtClean="0"/>
              <a:t>Retina- senses light and sends the information to the brain.</a:t>
            </a:r>
          </a:p>
          <a:p>
            <a:r>
              <a:rPr lang="en-US" dirty="0" smtClean="0"/>
              <a:t>Lens- helps focus vision</a:t>
            </a:r>
          </a:p>
          <a:p>
            <a:r>
              <a:rPr lang="en-US" dirty="0" smtClean="0"/>
              <a:t>Cornea- protects your eye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705" y="3343987"/>
            <a:ext cx="5530001" cy="323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6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865" y="-331305"/>
            <a:ext cx="9905998" cy="1905000"/>
          </a:xfrm>
        </p:spPr>
        <p:txBody>
          <a:bodyPr/>
          <a:lstStyle/>
          <a:p>
            <a:r>
              <a:rPr lang="en-US" dirty="0" smtClean="0"/>
              <a:t>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848" y="255103"/>
            <a:ext cx="9905998" cy="3124201"/>
          </a:xfrm>
        </p:spPr>
        <p:txBody>
          <a:bodyPr/>
          <a:lstStyle/>
          <a:p>
            <a:r>
              <a:rPr lang="en-US" dirty="0" smtClean="0"/>
              <a:t>Eardrum- the part of the ear that vibrates when we hear sounds. </a:t>
            </a:r>
          </a:p>
          <a:p>
            <a:r>
              <a:rPr lang="en-US" dirty="0" smtClean="0"/>
              <a:t>Cochlea- filled with liquid and transfers vibration to little hairs that are attached to neurons.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897" y="2453510"/>
            <a:ext cx="5820189" cy="3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4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4026935" cy="3124201"/>
          </a:xfrm>
        </p:spPr>
        <p:txBody>
          <a:bodyPr/>
          <a:lstStyle/>
          <a:p>
            <a:r>
              <a:rPr lang="en-US" dirty="0" smtClean="0"/>
              <a:t>Olfactory bulb- detects chemicals carried in the air.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500" y="1562100"/>
            <a:ext cx="6601920" cy="461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Tongue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Taste buds- sense chemicals in food.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293" y="571499"/>
            <a:ext cx="45339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5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192</TotalTime>
  <Words>692</Words>
  <Application>Microsoft Office PowerPoint</Application>
  <PresentationFormat>Widescreen</PresentationFormat>
  <Paragraphs>73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Mesh</vt:lpstr>
      <vt:lpstr>I will be ABLE TO UNDERSTAND THE Nervous SYSTEM AND OUR SENSES</vt:lpstr>
      <vt:lpstr>Body Parts</vt:lpstr>
      <vt:lpstr>Plants have organs too</vt:lpstr>
      <vt:lpstr>Sensory Organs Exploration </vt:lpstr>
      <vt:lpstr>Sensory Organs</vt:lpstr>
      <vt:lpstr>Eyes</vt:lpstr>
      <vt:lpstr>Ears</vt:lpstr>
      <vt:lpstr>Nose</vt:lpstr>
      <vt:lpstr>Tongue </vt:lpstr>
      <vt:lpstr>Nervous system</vt:lpstr>
      <vt:lpstr>PowerPoint Presentation</vt:lpstr>
      <vt:lpstr>The Nervous System Continued. </vt:lpstr>
      <vt:lpstr> What does our Skin/integumentary system  do for us? </vt:lpstr>
      <vt:lpstr>PowerPoint Presentation</vt:lpstr>
      <vt:lpstr>Why we sweat </vt:lpstr>
      <vt:lpstr>Dogs don’t sweat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will be ABLE TO UNDERSTAND THE Nervous SYSTEM AND OUR SENSES</dc:title>
  <dc:creator>Rossmery Galan</dc:creator>
  <cp:lastModifiedBy>Katy Twist</cp:lastModifiedBy>
  <cp:revision>11</cp:revision>
  <dcterms:created xsi:type="dcterms:W3CDTF">2016-01-05T14:46:51Z</dcterms:created>
  <dcterms:modified xsi:type="dcterms:W3CDTF">2017-01-22T01:44:15Z</dcterms:modified>
</cp:coreProperties>
</file>