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will be able to identify the different climate zones.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8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Biomes are regions of the world with similar climate (weather, temperature) animals and plants</a:t>
            </a:r>
            <a:r>
              <a:rPr lang="en-US" dirty="0" smtClean="0"/>
              <a:t>.</a:t>
            </a:r>
          </a:p>
          <a:p>
            <a:r>
              <a:rPr lang="en-US" dirty="0"/>
              <a:t>5 major types of biomes: aquatic, desert, forest, grassland, and tundra. Others split biomes further. </a:t>
            </a:r>
            <a:endParaRPr lang="en-US" dirty="0" smtClean="0"/>
          </a:p>
          <a:p>
            <a:r>
              <a:rPr lang="en-US" dirty="0"/>
              <a:t>https://www.youtube.com/watch?v=hIy0ZlyPPDg</a:t>
            </a:r>
          </a:p>
        </p:txBody>
      </p:sp>
    </p:spTree>
    <p:extLst>
      <p:ext uri="{BB962C8B-B14F-4D97-AF65-F5344CB8AC3E}">
        <p14:creationId xmlns:p14="http://schemas.microsoft.com/office/powerpoint/2010/main" val="44974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vs.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Weather is what the atmosphere is at </a:t>
            </a:r>
            <a:r>
              <a:rPr lang="en-US" sz="2500" b="1" u="sng" dirty="0" smtClean="0"/>
              <a:t>one </a:t>
            </a:r>
            <a:r>
              <a:rPr lang="en-US" dirty="0" smtClean="0"/>
              <a:t>point in time.</a:t>
            </a:r>
          </a:p>
          <a:p>
            <a:r>
              <a:rPr lang="en-US" dirty="0" smtClean="0"/>
              <a:t>Climate is how the weather is over a </a:t>
            </a:r>
            <a:r>
              <a:rPr lang="en-US" sz="2500" b="1" u="sng" dirty="0" smtClean="0"/>
              <a:t>long</a:t>
            </a:r>
            <a:r>
              <a:rPr lang="en-US" dirty="0" smtClean="0"/>
              <a:t> period of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3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00056" y="1581480"/>
            <a:ext cx="3518528" cy="4883714"/>
          </a:xfrm>
        </p:spPr>
        <p:txBody>
          <a:bodyPr/>
          <a:lstStyle/>
          <a:p>
            <a:r>
              <a:rPr lang="en-US" dirty="0" smtClean="0"/>
              <a:t>Climate is the long-term weather PATTERN.</a:t>
            </a:r>
          </a:p>
          <a:p>
            <a:r>
              <a:rPr lang="en-US" dirty="0" smtClean="0"/>
              <a:t>Climate zone- an area that has similar average temperatures and precipitation throughout.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7" y="1581480"/>
            <a:ext cx="8197850" cy="508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0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Covered in ice and snow year round. The sun is never high in the sky. Temperature is 10 degrees C or below.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0" y="4189379"/>
            <a:ext cx="3889688" cy="2192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6" y="3606216"/>
            <a:ext cx="5448831" cy="25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7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Moderate temperatures and different types of precipitation. It has all the seasons.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04" y="2840797"/>
            <a:ext cx="5485206" cy="36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0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Near the equator. The sun is high in the sky all year.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81" y="3031960"/>
            <a:ext cx="7599207" cy="33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5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199139" cy="3853404"/>
          </a:xfrm>
        </p:spPr>
        <p:txBody>
          <a:bodyPr/>
          <a:lstStyle/>
          <a:p>
            <a:r>
              <a:rPr lang="en-US" dirty="0"/>
              <a:t>Elevation- height above a given level, especially sea level.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213" y="2091057"/>
            <a:ext cx="6084530" cy="45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0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 can affect rain patterns.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47" y="1945717"/>
            <a:ext cx="8835041" cy="49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 affect Weather.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58" y="1966039"/>
            <a:ext cx="7094392" cy="45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8787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609</TotalTime>
  <Words>189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Water!</vt:lpstr>
      <vt:lpstr>Weather vs. climate</vt:lpstr>
      <vt:lpstr>Climate</vt:lpstr>
      <vt:lpstr>Polar Zone</vt:lpstr>
      <vt:lpstr>Temperate Zone</vt:lpstr>
      <vt:lpstr>Tropical zone</vt:lpstr>
      <vt:lpstr>Elevation</vt:lpstr>
      <vt:lpstr>Mountains can affect rain patterns. </vt:lpstr>
      <vt:lpstr>Ocean current affect Weather. </vt:lpstr>
      <vt:lpstr>Biomes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Water!</dc:title>
  <dc:creator>Rossmery Galan</dc:creator>
  <cp:lastModifiedBy>Katy Twist</cp:lastModifiedBy>
  <cp:revision>22</cp:revision>
  <dcterms:created xsi:type="dcterms:W3CDTF">2015-12-06T21:34:36Z</dcterms:created>
  <dcterms:modified xsi:type="dcterms:W3CDTF">2016-12-19T02:40:38Z</dcterms:modified>
</cp:coreProperties>
</file>