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 will be able to identify different types of galaxies.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268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224" y="270456"/>
            <a:ext cx="10131425" cy="1991933"/>
          </a:xfrm>
        </p:spPr>
        <p:txBody>
          <a:bodyPr>
            <a:noAutofit/>
          </a:bodyPr>
          <a:lstStyle/>
          <a:p>
            <a:r>
              <a:rPr lang="en-US" sz="2500" dirty="0" smtClean="0"/>
              <a:t>Astronomy- the study of objects in space. </a:t>
            </a:r>
          </a:p>
          <a:p>
            <a:r>
              <a:rPr lang="en-US" sz="2500" dirty="0" smtClean="0"/>
              <a:t>Stars- huge balls of hot, glowing gases that produce heat and light.  </a:t>
            </a:r>
          </a:p>
          <a:p>
            <a:endParaRPr lang="en-US" sz="2500" dirty="0"/>
          </a:p>
          <a:p>
            <a:r>
              <a:rPr lang="en-US" sz="2500" dirty="0" smtClean="0"/>
              <a:t>If the sun is a small star why is it that it looks so big compared to other stars in our universe? 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730" y="2431591"/>
            <a:ext cx="7327267" cy="442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47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063" y="287509"/>
            <a:ext cx="2859110" cy="6074654"/>
          </a:xfrm>
        </p:spPr>
        <p:txBody>
          <a:bodyPr>
            <a:normAutofit/>
          </a:bodyPr>
          <a:lstStyle/>
          <a:p>
            <a:r>
              <a:rPr lang="en-US" sz="2500" dirty="0" smtClean="0"/>
              <a:t>A star is born when gravity causes gas and dust to pull together (</a:t>
            </a:r>
            <a:r>
              <a:rPr lang="en-US" sz="2500" dirty="0" err="1" smtClean="0"/>
              <a:t>squeeeezed</a:t>
            </a:r>
            <a:r>
              <a:rPr lang="en-US" sz="2500" dirty="0" smtClean="0"/>
              <a:t> REALLY tightly) until heat and light is released. 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5476" y="1825580"/>
            <a:ext cx="8946524" cy="503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818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123825"/>
            <a:ext cx="975360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96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Constellations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dirty="0"/>
              <a:t>a group of stars forming a recognizable pattern that is traditionally </a:t>
            </a:r>
            <a:r>
              <a:rPr lang="en-US" sz="2500" dirty="0" smtClean="0"/>
              <a:t>named.</a:t>
            </a:r>
          </a:p>
          <a:p>
            <a:r>
              <a:rPr lang="en-US" sz="2500" dirty="0" smtClean="0"/>
              <a:t>Larger stars are usually brighter because they are closer. </a:t>
            </a:r>
          </a:p>
          <a:p>
            <a:r>
              <a:rPr lang="en-US" sz="2500" dirty="0"/>
              <a:t> https://www.google.com/sky/</a:t>
            </a:r>
          </a:p>
        </p:txBody>
      </p:sp>
    </p:spTree>
    <p:extLst>
      <p:ext uri="{BB962C8B-B14F-4D97-AF65-F5344CB8AC3E}">
        <p14:creationId xmlns:p14="http://schemas.microsoft.com/office/powerpoint/2010/main" val="2035619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922" y="107206"/>
            <a:ext cx="10131425" cy="2236750"/>
          </a:xfrm>
        </p:spPr>
        <p:txBody>
          <a:bodyPr>
            <a:normAutofit/>
          </a:bodyPr>
          <a:lstStyle/>
          <a:p>
            <a:r>
              <a:rPr lang="en-US" sz="2500" dirty="0" smtClean="0"/>
              <a:t>Galaxy- a group of billions of mostly stars and other objects that orbit stars that is held together by gravity. </a:t>
            </a:r>
          </a:p>
          <a:p>
            <a:r>
              <a:rPr lang="en-US" sz="2500" dirty="0" smtClean="0"/>
              <a:t>We live in the milky way galaxy- a spiral galaxy. 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3571" b="7459"/>
          <a:stretch/>
        </p:blipFill>
        <p:spPr>
          <a:xfrm>
            <a:off x="511636" y="1951149"/>
            <a:ext cx="11046423" cy="490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319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10131425" cy="1456267"/>
          </a:xfrm>
        </p:spPr>
        <p:txBody>
          <a:bodyPr/>
          <a:lstStyle/>
          <a:p>
            <a:r>
              <a:rPr lang="en-US" dirty="0" smtClean="0"/>
              <a:t>Shapes!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799" y="287508"/>
            <a:ext cx="10131425" cy="4001157"/>
          </a:xfrm>
        </p:spPr>
        <p:txBody>
          <a:bodyPr/>
          <a:lstStyle/>
          <a:p>
            <a:r>
              <a:rPr lang="en-US" sz="2500" dirty="0" smtClean="0"/>
              <a:t>Spiral galaxy- pinwheels or barrel shaped. </a:t>
            </a:r>
          </a:p>
          <a:p>
            <a:r>
              <a:rPr lang="en-US" sz="2500" dirty="0" smtClean="0"/>
              <a:t>Irregular galaxy- randomly scattered. </a:t>
            </a:r>
            <a:endParaRPr lang="en-US" sz="2500" dirty="0"/>
          </a:p>
          <a:p>
            <a:r>
              <a:rPr lang="en-US" sz="2500" dirty="0" smtClean="0"/>
              <a:t>Elliptical galaxy- sphere shaped (</a:t>
            </a:r>
            <a:r>
              <a:rPr lang="en-US" sz="2500" dirty="0"/>
              <a:t>football). </a:t>
            </a:r>
            <a:endParaRPr lang="en-US" sz="2500" dirty="0" smtClean="0"/>
          </a:p>
          <a:p>
            <a:r>
              <a:rPr lang="en-US" sz="2500" dirty="0" smtClean="0"/>
              <a:t>http</a:t>
            </a:r>
            <a:r>
              <a:rPr lang="en-US" sz="2500" dirty="0"/>
              <a:t>://www.discovery.com/tv-shows/other-shows/videos/how-the-universe-works-family-of-galaxies/</a:t>
            </a:r>
            <a:endParaRPr lang="en-US" sz="25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003" y="3195347"/>
            <a:ext cx="8790367" cy="366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8636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35</TotalTime>
  <Words>167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Celestial</vt:lpstr>
      <vt:lpstr>I will be able to identify different types of galaxies. </vt:lpstr>
      <vt:lpstr>PowerPoint Presentation</vt:lpstr>
      <vt:lpstr>PowerPoint Presentation</vt:lpstr>
      <vt:lpstr>PowerPoint Presentation</vt:lpstr>
      <vt:lpstr>Constellations </vt:lpstr>
      <vt:lpstr>PowerPoint Presentation</vt:lpstr>
      <vt:lpstr>Shapes!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will be able to identify different types of galaxies.</dc:title>
  <dc:creator>Rossmery Galan</dc:creator>
  <cp:lastModifiedBy>Katy Twist</cp:lastModifiedBy>
  <cp:revision>4</cp:revision>
  <dcterms:created xsi:type="dcterms:W3CDTF">2015-12-01T12:12:34Z</dcterms:created>
  <dcterms:modified xsi:type="dcterms:W3CDTF">2016-12-05T15:11:24Z</dcterms:modified>
</cp:coreProperties>
</file>