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599" y="1803405"/>
            <a:ext cx="9768625" cy="3966330"/>
          </a:xfrm>
        </p:spPr>
        <p:txBody>
          <a:bodyPr>
            <a:normAutofit/>
          </a:bodyPr>
          <a:lstStyle/>
          <a:p>
            <a:r>
              <a:rPr lang="en-US" dirty="0" smtClean="0"/>
              <a:t>Objective: I will be able to identify the objects in the solar system.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87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Flying 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08" y="1962740"/>
            <a:ext cx="6307429" cy="47729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Dwarf planets- </a:t>
            </a:r>
            <a:r>
              <a:rPr lang="en-US" dirty="0"/>
              <a:t>a spherical celestial body revolving about the sun, similar to a </a:t>
            </a:r>
            <a:r>
              <a:rPr lang="en-US" b="1" dirty="0"/>
              <a:t>planet</a:t>
            </a:r>
            <a:r>
              <a:rPr lang="en-US" dirty="0"/>
              <a:t> but not large enough to gravitationally clear its orbital region of most or all other celestial bodies. 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Asteroid- made of rock and iron.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Comet- frozen gas, rock, ice, and dust that orbits the sun.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359" y="2343954"/>
            <a:ext cx="4777841" cy="38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19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3859" b="15296"/>
          <a:stretch/>
        </p:blipFill>
        <p:spPr>
          <a:xfrm>
            <a:off x="1588635" y="302654"/>
            <a:ext cx="8726805" cy="655534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10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-111390"/>
            <a:ext cx="8610600" cy="1293028"/>
          </a:xfrm>
        </p:spPr>
        <p:txBody>
          <a:bodyPr/>
          <a:lstStyle/>
          <a:p>
            <a:r>
              <a:rPr lang="en-US" dirty="0" smtClean="0"/>
              <a:t>Solar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586" y="1181638"/>
            <a:ext cx="4916510" cy="5232041"/>
          </a:xfrm>
        </p:spPr>
        <p:txBody>
          <a:bodyPr/>
          <a:lstStyle/>
          <a:p>
            <a:r>
              <a:rPr lang="en-US" sz="2500" dirty="0" smtClean="0"/>
              <a:t>A solar system is made up of a star and the planets and other space objects that revolve around it.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524" y="1884877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011" y="868037"/>
            <a:ext cx="10820400" cy="4024125"/>
          </a:xfrm>
        </p:spPr>
        <p:txBody>
          <a:bodyPr>
            <a:normAutofit/>
          </a:bodyPr>
          <a:lstStyle/>
          <a:p>
            <a:r>
              <a:rPr lang="en-US" sz="2500" dirty="0" smtClean="0"/>
              <a:t>Revolution- the </a:t>
            </a:r>
            <a:r>
              <a:rPr lang="en-US" sz="2500" dirty="0"/>
              <a:t>movement of one object around a center or another </a:t>
            </a:r>
            <a:r>
              <a:rPr lang="en-US" sz="2500" dirty="0" smtClean="0"/>
              <a:t>object.</a:t>
            </a:r>
          </a:p>
          <a:p>
            <a:r>
              <a:rPr lang="en-US" sz="2500" dirty="0" smtClean="0"/>
              <a:t>Rotate-to </a:t>
            </a:r>
            <a:r>
              <a:rPr lang="en-US" sz="2500" dirty="0"/>
              <a:t>move in a circular or curving course or </a:t>
            </a:r>
            <a:r>
              <a:rPr lang="en-US" sz="2500" dirty="0" smtClean="0"/>
              <a:t>orbit. 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988" y="3416985"/>
            <a:ext cx="5854522" cy="321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69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Axis- the imaginary line that goes through the center of the planet.</a:t>
            </a:r>
          </a:p>
          <a:p>
            <a:r>
              <a:rPr lang="en-US" dirty="0" smtClean="0"/>
              <a:t>The earth tilt is what causes seasons.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565" y="3295046"/>
            <a:ext cx="511492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Satellite- a </a:t>
            </a:r>
            <a:r>
              <a:rPr lang="en-US" dirty="0"/>
              <a:t>celestial body orbiting the earth or another planet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754" y="2779218"/>
            <a:ext cx="5854790" cy="327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60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90169"/>
            <a:ext cx="8610600" cy="1293028"/>
          </a:xfrm>
        </p:spPr>
        <p:txBody>
          <a:bodyPr/>
          <a:lstStyle/>
          <a:p>
            <a:r>
              <a:rPr lang="en-US" dirty="0" smtClean="0"/>
              <a:t>Inner Planets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769" y="1074098"/>
            <a:ext cx="10820400" cy="4024125"/>
          </a:xfrm>
        </p:spPr>
        <p:txBody>
          <a:bodyPr/>
          <a:lstStyle/>
          <a:p>
            <a:r>
              <a:rPr lang="en-US" dirty="0" smtClean="0"/>
              <a:t>The inner planets are Mercury, Venus, Earth, and Mars. </a:t>
            </a:r>
          </a:p>
          <a:p>
            <a:r>
              <a:rPr lang="en-US" dirty="0" smtClean="0"/>
              <a:t>Inner planets have rocky surfaces and solid cores. They are the smaller group in our solar system. They also have thin atmospheres.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05" y="2524259"/>
            <a:ext cx="7472280" cy="420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56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93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599" y="1803405"/>
            <a:ext cx="9768625" cy="3966330"/>
          </a:xfrm>
        </p:spPr>
        <p:txBody>
          <a:bodyPr>
            <a:normAutofit/>
          </a:bodyPr>
          <a:lstStyle/>
          <a:p>
            <a:r>
              <a:rPr lang="en-US" dirty="0" smtClean="0"/>
              <a:t>Objective: I will be able to identify the differences between the outer planets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2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Outer Planets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2" y="1365162"/>
            <a:ext cx="4301543" cy="5048518"/>
          </a:xfrm>
        </p:spPr>
        <p:txBody>
          <a:bodyPr/>
          <a:lstStyle/>
          <a:p>
            <a:r>
              <a:rPr lang="en-US" sz="2500" dirty="0" smtClean="0"/>
              <a:t>Outer planets are farthest from the sun. </a:t>
            </a:r>
          </a:p>
          <a:p>
            <a:r>
              <a:rPr lang="en-US" sz="2500" dirty="0" smtClean="0"/>
              <a:t>They are called gas giants.</a:t>
            </a:r>
          </a:p>
          <a:p>
            <a:r>
              <a:rPr lang="en-US" sz="2500" dirty="0" smtClean="0"/>
              <a:t>Do not have a solid surface. </a:t>
            </a:r>
          </a:p>
          <a:p>
            <a:r>
              <a:rPr lang="en-US" sz="2500" dirty="0" smtClean="0"/>
              <a:t>They have small cores. </a:t>
            </a:r>
          </a:p>
          <a:p>
            <a:r>
              <a:rPr lang="en-US" sz="2500" dirty="0" smtClean="0"/>
              <a:t>They have many moons and most have rings.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729" t="5952" r="12020" b="9731"/>
          <a:stretch/>
        </p:blipFill>
        <p:spPr>
          <a:xfrm>
            <a:off x="4906850" y="2421228"/>
            <a:ext cx="7147775" cy="422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7107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277</TotalTime>
  <Words>201</Words>
  <Application>Microsoft Office PowerPoint</Application>
  <PresentationFormat>Widescreen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Vapor Trail</vt:lpstr>
      <vt:lpstr>Objective: I will be able to identify the objects in the solar system. </vt:lpstr>
      <vt:lpstr>Solar system</vt:lpstr>
      <vt:lpstr>PowerPoint Presentation</vt:lpstr>
      <vt:lpstr>PowerPoint Presentation</vt:lpstr>
      <vt:lpstr>PowerPoint Presentation</vt:lpstr>
      <vt:lpstr>Inner Planets</vt:lpstr>
      <vt:lpstr>Videos </vt:lpstr>
      <vt:lpstr>Objective: I will be able to identify the differences between the outer planets</vt:lpstr>
      <vt:lpstr>Outer Planets</vt:lpstr>
      <vt:lpstr>Flying  Objects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Objective: I will be able to identify the differences between the inner planets.</dc:title>
  <dc:creator>Rossmery Galan</dc:creator>
  <cp:lastModifiedBy>Katy Twist</cp:lastModifiedBy>
  <cp:revision>8</cp:revision>
  <dcterms:created xsi:type="dcterms:W3CDTF">2015-11-20T12:34:00Z</dcterms:created>
  <dcterms:modified xsi:type="dcterms:W3CDTF">2016-12-05T20:54:23Z</dcterms:modified>
</cp:coreProperties>
</file>