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72" r:id="rId7"/>
    <p:sldId id="269" r:id="rId8"/>
    <p:sldId id="270" r:id="rId9"/>
    <p:sldId id="262" r:id="rId10"/>
    <p:sldId id="263" r:id="rId11"/>
    <p:sldId id="258" r:id="rId12"/>
    <p:sldId id="264" r:id="rId13"/>
    <p:sldId id="265" r:id="rId14"/>
    <p:sldId id="266" r:id="rId15"/>
    <p:sldId id="267" r:id="rId16"/>
    <p:sldId id="268" r:id="rId17"/>
    <p:sldId id="275" r:id="rId18"/>
    <p:sldId id="271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393E-8643-454E-BDD7-3ED1822C7FA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31589-267C-44AE-AF91-057EA1419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8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will be ABLE TO UNDERSTAND adaptations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of life- Complete Metamorphosis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2085146"/>
            <a:ext cx="3887442" cy="459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430" y="2666999"/>
            <a:ext cx="4715981" cy="36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regions </a:t>
            </a:r>
            <a:r>
              <a:rPr lang="en-US" dirty="0"/>
              <a:t>of the world with similar climate (weather, temperature) animals and plants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78" y="2937455"/>
            <a:ext cx="3752559" cy="3141373"/>
          </a:xfrm>
        </p:spPr>
        <p:txBody>
          <a:bodyPr/>
          <a:lstStyle/>
          <a:p>
            <a:r>
              <a:rPr lang="en-US" dirty="0" smtClean="0"/>
              <a:t>Fresh water biomes-</a:t>
            </a:r>
            <a:r>
              <a:rPr lang="en-US" dirty="0">
                <a:effectLst/>
              </a:rPr>
              <a:t>ponds and lakes, streams and rivers, and </a:t>
            </a:r>
            <a:r>
              <a:rPr lang="en-US" dirty="0" smtClean="0">
                <a:effectLst/>
              </a:rPr>
              <a:t>wetlands</a:t>
            </a:r>
          </a:p>
          <a:p>
            <a:r>
              <a:rPr lang="en-US" dirty="0" smtClean="0">
                <a:effectLst/>
              </a:rPr>
              <a:t>Marine region biomes- </a:t>
            </a:r>
            <a:r>
              <a:rPr lang="en-US" dirty="0">
                <a:effectLst/>
              </a:rPr>
              <a:t>oceans, coral reefs, and estuaries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909" y="1961882"/>
            <a:ext cx="6477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782869" cy="3476224"/>
          </a:xfrm>
        </p:spPr>
        <p:txBody>
          <a:bodyPr/>
          <a:lstStyle/>
          <a:p>
            <a:r>
              <a:rPr lang="en-US" dirty="0"/>
              <a:t> low level of rainfall it receives each year. Deserts cover about 20% of the Earth. There are four major types of desert in this biome - hot and dry, semiarid, coastal, and </a:t>
            </a:r>
            <a:r>
              <a:rPr lang="en-US" dirty="0" smtClean="0"/>
              <a:t>cold.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667" y="1665667"/>
            <a:ext cx="4853904" cy="36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3211646" cy="3205767"/>
          </a:xfrm>
        </p:spPr>
        <p:txBody>
          <a:bodyPr/>
          <a:lstStyle/>
          <a:p>
            <a:r>
              <a:rPr lang="en-US" dirty="0"/>
              <a:t>lands dominated by grasses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134" y="1427908"/>
            <a:ext cx="5448970" cy="4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3739680" cy="3141373"/>
          </a:xfrm>
        </p:spPr>
        <p:txBody>
          <a:bodyPr/>
          <a:lstStyle/>
          <a:p>
            <a:r>
              <a:rPr lang="en-US" dirty="0"/>
              <a:t> frost-molded landscapes, extremely low temperatures, little precipitation, poor nutrients, and short growing seasons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2140373"/>
            <a:ext cx="5427372" cy="36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63214"/>
            <a:ext cx="4365938" cy="3167130"/>
          </a:xfrm>
        </p:spPr>
        <p:txBody>
          <a:bodyPr/>
          <a:lstStyle/>
          <a:p>
            <a:r>
              <a:rPr lang="en-US" dirty="0" smtClean="0"/>
              <a:t>Tropical and temperate forests</a:t>
            </a:r>
          </a:p>
          <a:p>
            <a:r>
              <a:rPr lang="en-US" dirty="0"/>
              <a:t>Taiga </a:t>
            </a:r>
            <a:r>
              <a:rPr lang="en-US" dirty="0" smtClean="0"/>
              <a:t>biome </a:t>
            </a:r>
            <a:r>
              <a:rPr lang="en-US" dirty="0"/>
              <a:t>of the </a:t>
            </a:r>
            <a:r>
              <a:rPr lang="en-US" dirty="0" smtClean="0"/>
              <a:t>needle leaf </a:t>
            </a:r>
            <a:r>
              <a:rPr lang="en-US" dirty="0"/>
              <a:t>forest.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83" y="1690620"/>
            <a:ext cx="64674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63214"/>
            <a:ext cx="4365938" cy="31671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Vascular plants- </a:t>
            </a:r>
            <a:r>
              <a:rPr lang="en-US" dirty="0" smtClean="0">
                <a:effectLst/>
              </a:rPr>
              <a:t>vascular </a:t>
            </a:r>
            <a:r>
              <a:rPr lang="en-US" dirty="0">
                <a:effectLst/>
              </a:rPr>
              <a:t>tissues xylem and </a:t>
            </a:r>
            <a:r>
              <a:rPr lang="en-US" dirty="0" smtClean="0">
                <a:effectLst/>
              </a:rPr>
              <a:t>phloem</a:t>
            </a:r>
          </a:p>
          <a:p>
            <a:r>
              <a:rPr lang="en-US" dirty="0" smtClean="0">
                <a:effectLst/>
              </a:rPr>
              <a:t>Nonvascular plants- </a:t>
            </a:r>
            <a:r>
              <a:rPr lang="en-US" dirty="0">
                <a:effectLst/>
              </a:rPr>
              <a:t> no vascular tissue, so the </a:t>
            </a:r>
            <a:r>
              <a:rPr lang="en-US" b="1" dirty="0">
                <a:effectLst/>
              </a:rPr>
              <a:t>plants</a:t>
            </a:r>
            <a:r>
              <a:rPr lang="en-US" dirty="0">
                <a:effectLst/>
              </a:rPr>
              <a:t> cannot retain water or deliver it to other parts of the </a:t>
            </a:r>
            <a:r>
              <a:rPr lang="en-US" b="1" dirty="0">
                <a:effectLst/>
              </a:rPr>
              <a:t>plant</a:t>
            </a:r>
            <a:r>
              <a:rPr lang="en-US" dirty="0">
                <a:effectLst/>
              </a:rPr>
              <a:t> body.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691" y="4287130"/>
            <a:ext cx="3444720" cy="239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691" y="281161"/>
            <a:ext cx="4304132" cy="2990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567" y="4577815"/>
            <a:ext cx="3383970" cy="22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plant reproduction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06027"/>
            <a:ext cx="4478802" cy="3124201"/>
          </a:xfrm>
        </p:spPr>
        <p:txBody>
          <a:bodyPr/>
          <a:lstStyle/>
          <a:p>
            <a:r>
              <a:rPr lang="en-US" dirty="0" smtClean="0"/>
              <a:t>Plants can reproduce through spores, cones, and flowers.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190" y="1406027"/>
            <a:ext cx="3331776" cy="2217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966" y="4419599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3914234"/>
            <a:ext cx="4478802" cy="27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4" y="2035934"/>
            <a:ext cx="5040446" cy="3991379"/>
          </a:xfrm>
        </p:spPr>
        <p:txBody>
          <a:bodyPr/>
          <a:lstStyle/>
          <a:p>
            <a:r>
              <a:rPr lang="en-US" dirty="0" smtClean="0"/>
              <a:t>The place where a living thing lives is called is its habitat. </a:t>
            </a:r>
          </a:p>
          <a:p>
            <a:r>
              <a:rPr lang="en-US" dirty="0" smtClean="0"/>
              <a:t>Animals live in different biomes.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764" y="708338"/>
            <a:ext cx="6439970" cy="48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notes on the 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http://studyjams.scholastic.com/studyjams/jams/science/plants/flowers.htm</a:t>
            </a:r>
          </a:p>
        </p:txBody>
      </p:sp>
    </p:spTree>
    <p:extLst>
      <p:ext uri="{BB962C8B-B14F-4D97-AF65-F5344CB8AC3E}">
        <p14:creationId xmlns:p14="http://schemas.microsoft.com/office/powerpoint/2010/main" val="14706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4911657" cy="3424708"/>
          </a:xfrm>
        </p:spPr>
        <p:txBody>
          <a:bodyPr/>
          <a:lstStyle/>
          <a:p>
            <a:r>
              <a:rPr lang="en-US" dirty="0" smtClean="0"/>
              <a:t>A characteristic that helps a living thing survive. </a:t>
            </a:r>
          </a:p>
          <a:p>
            <a:r>
              <a:rPr lang="en-US" dirty="0" smtClean="0"/>
              <a:t>Adaptations are passed down to offspring if it helps them survive.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951" y="328612"/>
            <a:ext cx="2483881" cy="3316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697" y="2795588"/>
            <a:ext cx="3747821" cy="37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Adaptations that are in the bodies of plants and animals. </a:t>
            </a:r>
          </a:p>
          <a:p>
            <a:r>
              <a:rPr lang="en-US" dirty="0" smtClean="0"/>
              <a:t>EX: protect the organism, help hide it, help it go faster, help them hunt. </a:t>
            </a:r>
          </a:p>
          <a:p>
            <a:r>
              <a:rPr lang="en-US" dirty="0" smtClean="0"/>
              <a:t>Plants </a:t>
            </a:r>
            <a:r>
              <a:rPr lang="en-US" smtClean="0"/>
              <a:t>have adaptation: </a:t>
            </a:r>
            <a:r>
              <a:rPr lang="en-US" dirty="0" smtClean="0"/>
              <a:t>their leaves and seeds.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adaptations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Adaptations that comes natural to an animal is its instincts. Instincts are not taught. Migration and hibernation are instincts. </a:t>
            </a:r>
          </a:p>
          <a:p>
            <a:r>
              <a:rPr lang="en-US" dirty="0" smtClean="0"/>
              <a:t>Some behavioral adaptations are taught like hunting or forms of communication.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609600"/>
            <a:ext cx="7664449" cy="56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1" y="1676400"/>
            <a:ext cx="10287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of life- incomplete metamorphosis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4" y="2514600"/>
            <a:ext cx="5276436" cy="38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8032</TotalTime>
  <Words>295</Words>
  <Application>Microsoft Office PowerPoint</Application>
  <PresentationFormat>Widescreen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Mesh</vt:lpstr>
      <vt:lpstr>I will be ABLE TO UNDERSTAND adaptations</vt:lpstr>
      <vt:lpstr>Habitat</vt:lpstr>
      <vt:lpstr>Adaptations </vt:lpstr>
      <vt:lpstr>Physical adaptations</vt:lpstr>
      <vt:lpstr>Behavioral adaptations </vt:lpstr>
      <vt:lpstr>Bird adaptations</vt:lpstr>
      <vt:lpstr>PowerPoint Presentation</vt:lpstr>
      <vt:lpstr>PowerPoint Presentation</vt:lpstr>
      <vt:lpstr>Circle of life- incomplete metamorphosis</vt:lpstr>
      <vt:lpstr>Circle of life- Complete Metamorphosis </vt:lpstr>
      <vt:lpstr>Biomes</vt:lpstr>
      <vt:lpstr>aquatic Biomes</vt:lpstr>
      <vt:lpstr>Desert biomes</vt:lpstr>
      <vt:lpstr>Grasslands</vt:lpstr>
      <vt:lpstr>tundra</vt:lpstr>
      <vt:lpstr>forest</vt:lpstr>
      <vt:lpstr>POLAR</vt:lpstr>
      <vt:lpstr>Types of plants</vt:lpstr>
      <vt:lpstr>Types of plant reproduction </vt:lpstr>
      <vt:lpstr>Take notes on the video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will be ABLE TO UNDERSTAND THE Nervous SYSTEM AND OUR SENSES</dc:title>
  <dc:creator>Rossmery Galan</dc:creator>
  <cp:lastModifiedBy>Katy Twist</cp:lastModifiedBy>
  <cp:revision>54</cp:revision>
  <dcterms:created xsi:type="dcterms:W3CDTF">2016-01-05T14:46:51Z</dcterms:created>
  <dcterms:modified xsi:type="dcterms:W3CDTF">2017-03-12T22:39:02Z</dcterms:modified>
</cp:coreProperties>
</file>