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cycle of a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 are caused by earth Tilt!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9" y="1841679"/>
            <a:ext cx="9498277" cy="47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http://www.sciencechannel.com/video-topics/space-videos/space-school-moon/</a:t>
            </a:r>
          </a:p>
        </p:txBody>
      </p:sp>
    </p:spTree>
    <p:extLst>
      <p:ext uri="{BB962C8B-B14F-4D97-AF65-F5344CB8AC3E}">
        <p14:creationId xmlns:p14="http://schemas.microsoft.com/office/powerpoint/2010/main" val="7110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69" y="0"/>
            <a:ext cx="9844826" cy="68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will be able to understand the moon phases and eclipses.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83" y="642144"/>
            <a:ext cx="5089302" cy="1293028"/>
          </a:xfrm>
        </p:spPr>
        <p:txBody>
          <a:bodyPr/>
          <a:lstStyle/>
          <a:p>
            <a:r>
              <a:rPr lang="en-US" dirty="0" smtClean="0"/>
              <a:t>The moon is earth’s satellite.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633175" cy="4283513"/>
          </a:xfrm>
        </p:spPr>
        <p:txBody>
          <a:bodyPr/>
          <a:lstStyle/>
          <a:p>
            <a:r>
              <a:rPr lang="en-US" dirty="0" smtClean="0"/>
              <a:t>The moon takes about 28 days to revolve around the Earth. </a:t>
            </a:r>
          </a:p>
          <a:p>
            <a:r>
              <a:rPr lang="en-US" dirty="0" smtClean="0"/>
              <a:t>We never see the other side of the moon (the dark side of the moon).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82" y="189236"/>
            <a:ext cx="71437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254" y="16100"/>
            <a:ext cx="8610600" cy="1293028"/>
          </a:xfrm>
        </p:spPr>
        <p:txBody>
          <a:bodyPr/>
          <a:lstStyle/>
          <a:p>
            <a:r>
              <a:rPr lang="en-US" dirty="0" smtClean="0"/>
              <a:t>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12" y="314244"/>
            <a:ext cx="4452870" cy="3922905"/>
          </a:xfrm>
        </p:spPr>
        <p:txBody>
          <a:bodyPr/>
          <a:lstStyle/>
          <a:p>
            <a:r>
              <a:rPr lang="en-US" dirty="0"/>
              <a:t>Tides are the rise and fall of sea levels caused by the combined effects of gravitational forces exerted by the Moon, Sun, and rotation of the Earth.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11" y="1208903"/>
            <a:ext cx="6005322" cy="3760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5" y="4146996"/>
            <a:ext cx="7151439" cy="27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Phases!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860517"/>
            <a:ext cx="8087932" cy="45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3589986" cy="415472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When the moon seems to get bigger it is waxing and when it is getting smaller it is waning.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59" y="764373"/>
            <a:ext cx="5562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Eclipses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15897"/>
            <a:ext cx="7154334" cy="4024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0307" y="1700289"/>
            <a:ext cx="3675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moon appears darkened as it passes into the earth's shadow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985"/>
          <a:stretch/>
        </p:blipFill>
        <p:spPr>
          <a:xfrm>
            <a:off x="6465999" y="3503054"/>
            <a:ext cx="5905500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Eclipse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93"/>
          <a:stretch/>
        </p:blipFill>
        <p:spPr>
          <a:xfrm>
            <a:off x="433857" y="2511380"/>
            <a:ext cx="6276036" cy="3300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96919" y="2072824"/>
            <a:ext cx="34978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the sun is </a:t>
            </a:r>
            <a:r>
              <a:rPr lang="en-US" sz="2500" dirty="0" smtClean="0"/>
              <a:t>hidden </a:t>
            </a:r>
            <a:r>
              <a:rPr lang="en-US" sz="2500" dirty="0"/>
              <a:t>by the moon.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3245475"/>
            <a:ext cx="4143622" cy="32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</TotalTime>
  <Words>142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Life cycle of a Star</vt:lpstr>
      <vt:lpstr>PowerPoint Presentation</vt:lpstr>
      <vt:lpstr>The Moon</vt:lpstr>
      <vt:lpstr>The moon is earth’s satellite. </vt:lpstr>
      <vt:lpstr>Tides</vt:lpstr>
      <vt:lpstr>Moon Phases!</vt:lpstr>
      <vt:lpstr>PowerPoint Presentation</vt:lpstr>
      <vt:lpstr>Lunar Eclipses</vt:lpstr>
      <vt:lpstr>Solar Eclipse</vt:lpstr>
      <vt:lpstr>Seasons are caused by earth Tilt!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Rossmery Galan</dc:creator>
  <cp:lastModifiedBy>Katy Twist</cp:lastModifiedBy>
  <cp:revision>6</cp:revision>
  <dcterms:created xsi:type="dcterms:W3CDTF">2015-12-03T12:35:37Z</dcterms:created>
  <dcterms:modified xsi:type="dcterms:W3CDTF">2016-12-05T20:57:50Z</dcterms:modified>
</cp:coreProperties>
</file>