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FD5D-777F-4A98-93EA-988803E8C48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A93C-E638-44AC-A355-DA577399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J002289/rock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lencoe.mcgraw-hill.com/sites/dl/free/0078778026/164213/00044683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layer.discoveryeducation.com/index.cfm?guidAssetId=6A8D49C2-E71F-4739-8160-CAC5FAE12A8C" TargetMode="External"/><Relationship Id="rId5" Type="http://schemas.openxmlformats.org/officeDocument/2006/relationships/hyperlink" Target="http://player.discoveryeducation.com/index.cfm?guidAssetId=E6815D91-198A-454B-AED6-B9DE98C895CF" TargetMode="External"/><Relationship Id="rId4" Type="http://schemas.openxmlformats.org/officeDocument/2006/relationships/hyperlink" Target="http://player.discoveryeducation.com/index.cfm?guidAssetId=3592AEF6-ED03-4268-82AC-6FBC12FFCA94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2universe.org/earth/geology/sed_intro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.edu/fellows/fellow1/rocks/create/metamorph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Engage and Explore:  distribute a collections of rocks to each group First click on the hyperlink What are Rocks ( print selection) for a discussion.  Click on </a:t>
            </a:r>
            <a:r>
              <a:rPr lang="en-US" smtClean="0">
                <a:latin typeface="Comic Sans MS" pitchFamily="66" charset="0"/>
                <a:hlinkClick r:id="rId3"/>
              </a:rPr>
              <a:t>Rocks</a:t>
            </a:r>
            <a:r>
              <a:rPr lang="en-US" smtClean="0">
                <a:latin typeface="Comic Sans MS" pitchFamily="66" charset="0"/>
              </a:rPr>
              <a:t> are for more info.  If you have Discovery click on link.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Have students define a rock and name the three main types. Use the Grade 4 </a:t>
            </a:r>
            <a:r>
              <a:rPr lang="en-US" b="1" smtClean="0"/>
              <a:t>AIMS Earth Book, booklet </a:t>
            </a:r>
            <a:r>
              <a:rPr lang="en-US" b="1" i="1" smtClean="0"/>
              <a:t>Rock Types </a:t>
            </a:r>
            <a:r>
              <a:rPr lang="en-US" smtClean="0"/>
              <a:t>for reading, note-taking and discussion.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Explore:   Pass out samples of rocks that are from the 3 types for students to observe.  AIMS gr. 4 Earth Science has several lessons on identifying rocks.  Students could choose a rock one per student in a group to observe, measure and identify its type and record in their journals.  Students can place the rocks in a group and have members read their descriptions and see who can identify the designated rock.  Two rocks can be compared using a VENN diagram. Rocks can be classified by size, luster, hardness, volume, etc.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Explain:  Each of the three types are hyperlinked and you can click on them to learn more.  The next slides also provide more information on each type.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DBAF7B-508D-43F5-BE18-1087079FCF4F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Engage/Explore/Explain:  </a:t>
            </a:r>
            <a:r>
              <a:rPr lang="en-US" dirty="0" smtClean="0">
                <a:ea typeface="+mn-ea"/>
                <a:cs typeface="+mn-cs"/>
              </a:rPr>
              <a:t>Ask the essential question and listen to responses.  Then click on </a:t>
            </a:r>
            <a:r>
              <a:rPr lang="en-US" dirty="0" smtClean="0">
                <a:latin typeface="Comic Sans MS" pitchFamily="66" charset="0"/>
                <a:ea typeface="+mn-ea"/>
                <a:cs typeface="+mn-cs"/>
                <a:hlinkClick r:id="rId3"/>
              </a:rPr>
              <a:t>Three main types</a:t>
            </a:r>
            <a:r>
              <a:rPr lang="en-US" dirty="0" smtClean="0">
                <a:latin typeface="Comic Sans MS" pitchFamily="66" charset="0"/>
                <a:ea typeface="+mn-ea"/>
                <a:cs typeface="+mn-cs"/>
              </a:rPr>
              <a:t> to watch a free BrainPop link .   Have students name them and list them in their notebook.  If you have Discovery click on the rock types: 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  <a:ea typeface="+mn-ea"/>
                <a:cs typeface="+mn-cs"/>
              </a:rPr>
              <a:t>1. </a:t>
            </a:r>
            <a:r>
              <a:rPr lang="en-US" dirty="0" smtClean="0">
                <a:ea typeface="+mn-ea"/>
                <a:cs typeface="+mn-cs"/>
                <a:hlinkClick r:id="rId4"/>
              </a:rPr>
              <a:t>Sedimentary Rock</a:t>
            </a: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1050" dirty="0" smtClean="0">
                <a:latin typeface="Comic Sans MS" pitchFamily="66" charset="0"/>
                <a:ea typeface="+mn-ea"/>
                <a:cs typeface="+mn-cs"/>
                <a:hlinkClick r:id="rId5"/>
              </a:rPr>
              <a:t>2. </a:t>
            </a:r>
            <a:r>
              <a:rPr lang="en-US" dirty="0" smtClean="0">
                <a:ea typeface="+mn-ea"/>
                <a:cs typeface="+mn-cs"/>
                <a:hlinkClick r:id="rId5"/>
              </a:rPr>
              <a:t>Igneous Rock</a:t>
            </a: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1050" dirty="0" smtClean="0">
                <a:latin typeface="Comic Sans MS" pitchFamily="66" charset="0"/>
                <a:ea typeface="+mn-ea"/>
                <a:cs typeface="+mn-cs"/>
              </a:rPr>
              <a:t>3.   </a:t>
            </a:r>
            <a:r>
              <a:rPr lang="en-US" dirty="0" smtClean="0">
                <a:ea typeface="+mn-ea"/>
                <a:cs typeface="+mn-cs"/>
                <a:hlinkClick r:id="rId6"/>
              </a:rPr>
              <a:t>Metamorphic Rock</a:t>
            </a:r>
            <a:endParaRPr lang="en-US" b="1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88BC6-D0FD-4437-BE3A-3191EE212450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7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Explore and Explain:  Open hyperlink: </a:t>
            </a:r>
            <a:r>
              <a:rPr lang="en-US" smtClean="0">
                <a:latin typeface="Comic Sans MS" pitchFamily="66" charset="0"/>
                <a:hlinkClick r:id="rId3"/>
              </a:rPr>
              <a:t>Sedimentary Rocks</a:t>
            </a:r>
            <a:r>
              <a:rPr lang="en-US" smtClean="0">
                <a:hlinkClick r:id="rId3"/>
              </a:rPr>
              <a:t> </a:t>
            </a:r>
            <a:r>
              <a:rPr lang="en-US" smtClean="0"/>
              <a:t>and read, explore and discuss.  Have sample of sedimentary (limestone – schoolyard /home backyard) rocks.  </a:t>
            </a:r>
            <a:r>
              <a:rPr lang="en-US" i="1" smtClean="0"/>
              <a:t>I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Students take notes on main characteristics.</a:t>
            </a:r>
          </a:p>
          <a:p>
            <a:pPr eaLnBrk="1" hangingPunct="1"/>
            <a:r>
              <a:rPr lang="en-US" smtClean="0"/>
              <a:t>Extend:  Gr. 4 AIMS activity: Settling on Sediments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Log in to https://www.pearsonsuccessnet.com/snpapp/login/login.jsp</a:t>
            </a:r>
          </a:p>
          <a:p>
            <a:pPr eaLnBrk="1" hangingPunct="1"/>
            <a:r>
              <a:rPr lang="en-US" smtClean="0"/>
              <a:t> Gr. 5 Take in to the Net.  Go to Games and click on Earth Science Unit, chapter 9 Active Art for Sedimentary Rock Formation animation. If not registered, click on the register button.</a:t>
            </a:r>
          </a:p>
          <a:p>
            <a:pPr eaLnBrk="1" hangingPunct="1"/>
            <a:r>
              <a:rPr lang="en-US" smtClean="0"/>
              <a:t>Enter the access code </a:t>
            </a:r>
            <a:r>
              <a:rPr lang="en-US" b="1" smtClean="0"/>
              <a:t>SFSCAL07FLEN05T</a:t>
            </a:r>
            <a:r>
              <a:rPr lang="en-US" smtClean="0"/>
              <a:t> and your school</a:t>
            </a:r>
            <a:r>
              <a:rPr lang="en-US" altLang="en-US" smtClean="0"/>
              <a:t>’</a:t>
            </a:r>
            <a:r>
              <a:rPr lang="en-US" smtClean="0"/>
              <a:t>s zip code.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ASK: </a:t>
            </a:r>
            <a:r>
              <a:rPr lang="en-US" smtClean="0"/>
              <a:t>What type of rocks do we find in Miami and South Florida?  (sedimentary - limestone)  How do you know?  ( some answers:  limestone rocks contain fossils of ocean life from when south Florida was covered by water.  Limestone is mined here for making of cement.)  </a:t>
            </a:r>
            <a:endParaRPr lang="en-US" b="1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Evaluate:  What do we call the breaking down of rock that creates sediment?  That</a:t>
            </a:r>
            <a:r>
              <a:rPr lang="en-US" altLang="en-US" smtClean="0"/>
              <a:t>’</a:t>
            </a:r>
            <a:r>
              <a:rPr lang="en-US" smtClean="0"/>
              <a:t>s right- weathering.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Let</a:t>
            </a:r>
            <a:r>
              <a:rPr lang="en-US" altLang="en-US" smtClean="0"/>
              <a:t>’</a:t>
            </a:r>
            <a:r>
              <a:rPr lang="en-US" smtClean="0"/>
              <a:t>s look at some types of physical weathering.  Go to the next slide.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2C56D0-B063-4DEB-A12F-A50E938515CB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3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Explore and Explain:  </a:t>
            </a:r>
            <a:r>
              <a:rPr lang="en-US" smtClean="0"/>
              <a:t>Open the two hyperlinks to learn more about igneous rocks.  Students identify their main properties or characteristics and take notes.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You can look at specific types through the site and/or actual rocks if available.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Evaluate:  Ask them to identify  granite  (#1)  obsidian (#2) and scoria ( #3) from the picture.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See http://geology.com/rocks/metamorphic-rocks.shtml  for photographs and more.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30965-B8EE-4D0D-8F12-24D57A0C2D78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Explore and Explain:  </a:t>
            </a:r>
            <a:r>
              <a:rPr lang="en-US" smtClean="0"/>
              <a:t>Open hyperlink: </a:t>
            </a:r>
            <a:r>
              <a:rPr lang="en-US" smtClean="0">
                <a:hlinkClick r:id="rId3"/>
              </a:rPr>
              <a:t>Metamorphic Rocks </a:t>
            </a:r>
            <a:r>
              <a:rPr lang="en-US" smtClean="0"/>
              <a:t>and read, explore and discuss.  Have sample of metamorphic rocks if available.</a:t>
            </a:r>
          </a:p>
          <a:p>
            <a:pPr eaLnBrk="1" hangingPunct="1"/>
            <a:r>
              <a:rPr lang="en-US" smtClean="0"/>
              <a:t>Students take notes on main characteristics.</a:t>
            </a:r>
          </a:p>
          <a:p>
            <a:pPr eaLnBrk="1" hangingPunct="1"/>
            <a:r>
              <a:rPr lang="en-US" b="1" smtClean="0"/>
              <a:t>Extend:  </a:t>
            </a:r>
            <a:r>
              <a:rPr lang="en-US" smtClean="0"/>
              <a:t>Gr. 4 AIMS activity:  Metamorphic Munchies.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A3149-6508-4DB6-9031-13ADD6E99BBC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Rock Identification Reference Sheet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019AAD-43A7-483C-B8FB-DE88FC8128EF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1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98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5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9B0B85-5D73-4C3B-9EE0-06CA428839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9CF1-AC70-4982-9C77-BE10B618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rice.edu/MTPE/geo/geosphere/topics/rocks_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player.discoveryeducation.com/index.cfm?guidAssetId=338F702F-3E08-4604-8FC2-5D6DC4F4FA72" TargetMode="External"/><Relationship Id="rId4" Type="http://schemas.openxmlformats.org/officeDocument/2006/relationships/hyperlink" Target="http://library.thinkquest.org/J002289/rock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glencoe.mcgraw-hill.com/sites/dl/free/0078778026/164213/00044683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yer.discoveryeducation.com/index.cfm?guidAssetId=6A8D49C2-E71F-4739-8160-CAC5FAE12A8C" TargetMode="External"/><Relationship Id="rId5" Type="http://schemas.openxmlformats.org/officeDocument/2006/relationships/hyperlink" Target="http://player.discoveryeducation.com/index.cfm?guidAssetId=E6815D91-198A-454B-AED6-B9DE98C895CF" TargetMode="External"/><Relationship Id="rId4" Type="http://schemas.openxmlformats.org/officeDocument/2006/relationships/hyperlink" Target="http://player.discoveryeducation.com/index.cfm?guidAssetId=3592AEF6-ED03-4268-82AC-6FBC12FFCA94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.edu/fellows/fellow1/rocks/create/sediment.htm" TargetMode="External"/><Relationship Id="rId7" Type="http://schemas.openxmlformats.org/officeDocument/2006/relationships/hyperlink" Target="http://geology.com/rocks/sedimentary-rocks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pearsonsuccessnet.com/snpapp/login/login.j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.edu/fellows/fellow1/rocks/create/igneous.htm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hyperlink" Target="http://geology.about.com/od/rocks/ig/igrockindex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.edu/fellows/fellow1/rocks/create/metamorph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ology.com/rocks/metamorphic-rocks.shtm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0"/>
            <a:ext cx="6620968" cy="3329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will be able to identify different rock types and how they are formed.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-1588"/>
            <a:ext cx="8382000" cy="685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Essential Question:</a:t>
            </a:r>
            <a:r>
              <a:rPr lang="en-US" sz="4000" dirty="0">
                <a:latin typeface="Comic Sans MS" pitchFamily="66" charset="0"/>
              </a:rPr>
              <a:t/>
            </a:r>
            <a:br>
              <a:rPr lang="en-US" sz="4000" dirty="0">
                <a:latin typeface="Comic Sans MS" pitchFamily="66" charset="0"/>
              </a:rPr>
            </a:br>
            <a:r>
              <a:rPr lang="en-US" sz="2400" b="1" dirty="0"/>
              <a:t>         </a:t>
            </a:r>
            <a:r>
              <a:rPr lang="en-US" sz="4000" dirty="0">
                <a:latin typeface="Comic Sans MS" pitchFamily="66" charset="0"/>
                <a:hlinkClick r:id="rId3"/>
              </a:rPr>
              <a:t>What are Rocks</a:t>
            </a: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? </a:t>
            </a:r>
            <a:endParaRPr lang="en-US" sz="2400" dirty="0" smtClean="0">
              <a:latin typeface="Comic Sans MS" pitchFamily="66" charset="0"/>
              <a:hlinkClick r:id="rId4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Comic Sans MS" pitchFamily="66" charset="0"/>
                <a:hlinkClick r:id="rId4"/>
              </a:rPr>
              <a:t>Rocks</a:t>
            </a:r>
            <a:r>
              <a:rPr lang="en-US" sz="2400" dirty="0" smtClean="0">
                <a:latin typeface="Comic Sans MS" pitchFamily="66" charset="0"/>
              </a:rPr>
              <a:t> …</a:t>
            </a:r>
          </a:p>
          <a:p>
            <a:pPr marL="0" indent="0" eaLnBrk="1" hangingPunct="1"/>
            <a:r>
              <a:rPr lang="en-US" sz="2400" dirty="0" smtClean="0">
                <a:latin typeface="Comic Sans MS" pitchFamily="66" charset="0"/>
              </a:rPr>
              <a:t>Solid earth material</a:t>
            </a:r>
          </a:p>
          <a:p>
            <a:pPr marL="0" indent="0" eaLnBrk="1" hangingPunct="1"/>
            <a:r>
              <a:rPr lang="en-US" sz="2400" dirty="0" smtClean="0">
                <a:latin typeface="Comic Sans MS" pitchFamily="66" charset="0"/>
              </a:rPr>
              <a:t>Make up the crust of the Earth</a:t>
            </a:r>
          </a:p>
          <a:p>
            <a:pPr marL="0" indent="0" eaLnBrk="1" hangingPunct="1"/>
            <a:r>
              <a:rPr lang="en-US" sz="2400" dirty="0" smtClean="0">
                <a:latin typeface="Comic Sans MS" pitchFamily="66" charset="0"/>
              </a:rPr>
              <a:t>Mixture of one or more minerals</a:t>
            </a:r>
          </a:p>
          <a:p>
            <a:pPr marL="0" indent="0" eaLnBrk="1" hangingPunct="1"/>
            <a:r>
              <a:rPr lang="en-US" sz="2400" dirty="0" smtClean="0">
                <a:latin typeface="Comic Sans MS" pitchFamily="66" charset="0"/>
              </a:rPr>
              <a:t>Range in size from giant mountains to grains of sand</a:t>
            </a:r>
          </a:p>
          <a:p>
            <a:pPr marL="0" indent="0" eaLnBrk="1" hangingPunct="1"/>
            <a:r>
              <a:rPr lang="en-US" sz="2400" dirty="0" smtClean="0">
                <a:latin typeface="Comic Sans MS" pitchFamily="66" charset="0"/>
              </a:rPr>
              <a:t>Can be smooth or rough, shiny or dull, one color or many colors </a:t>
            </a:r>
          </a:p>
          <a:p>
            <a:pPr marL="0" indent="0" eaLnBrk="1" hangingPunct="1"/>
            <a:endParaRPr lang="en-US" sz="240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More about </a:t>
            </a:r>
            <a:r>
              <a:rPr lang="en-US" sz="2400" dirty="0" smtClean="0">
                <a:hlinkClick r:id="rId5"/>
              </a:rPr>
              <a:t>Rocks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 pitchFamily="66" charset="0"/>
                <a:cs typeface="Arial" charset="0"/>
              </a:rPr>
              <a:t>from Discovery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2400" dirty="0" smtClean="0"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24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5715000" cy="457200"/>
          </a:xfrm>
        </p:spPr>
        <p:txBody>
          <a:bodyPr/>
          <a:lstStyle/>
          <a:p>
            <a:pPr>
              <a:defRPr/>
            </a:pPr>
            <a:r>
              <a:rPr lang="en-US"/>
              <a:t>                                     Department of Mathematics and Science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1143000"/>
            <a:ext cx="10668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  What are the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+mj-cs"/>
                <a:hlinkClick r:id="rId3"/>
              </a:rPr>
              <a:t>Three main types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of rocks?</a:t>
            </a:r>
            <a:endParaRPr lang="en-US" sz="3200" dirty="0">
              <a:solidFill>
                <a:schemeClr val="tx1">
                  <a:lumMod val="9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74863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  <a:cs typeface="+mn-cs"/>
                <a:hlinkClick r:id="rId4"/>
              </a:rPr>
              <a:t>Sedimentary Rock</a:t>
            </a:r>
            <a:endParaRPr lang="en-US" dirty="0"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  <a:hlinkClick r:id="rId5"/>
              </a:rPr>
              <a:t>Igneous Rock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buFontTx/>
              <a:buAutoNum type="arabicPeriod"/>
              <a:defRPr/>
            </a:pPr>
            <a:endParaRPr lang="en-US" b="1" dirty="0"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3.   </a:t>
            </a:r>
            <a:r>
              <a:rPr lang="en-US" dirty="0" smtClean="0">
                <a:ea typeface="+mn-ea"/>
                <a:cs typeface="+mn-cs"/>
                <a:hlinkClick r:id="rId6"/>
              </a:rPr>
              <a:t>Metamorphic Rock</a:t>
            </a:r>
            <a:endParaRPr lang="en-US" b="1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6477000"/>
            <a:ext cx="3810000" cy="381000"/>
          </a:xfrm>
        </p:spPr>
        <p:txBody>
          <a:bodyPr/>
          <a:lstStyle/>
          <a:p>
            <a:pPr>
              <a:defRPr/>
            </a:pPr>
            <a:r>
              <a:rPr lang="en-US"/>
              <a:t>Department of Mathematics and Science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3505200"/>
            <a:ext cx="19034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8300" y="4800600"/>
            <a:ext cx="1833563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2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3363" y="1981200"/>
            <a:ext cx="1766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508000" y="5033962"/>
            <a:ext cx="769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000" dirty="0"/>
              <a:t>Rock Type Photographs and more:  http://geology.com/rocks/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  <a:hlinkClick r:id="rId3"/>
              </a:rPr>
              <a:t>Sedimentary Rocks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hlinkClick r:id="rId3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8305800" cy="6019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Form when layers of rock particles get pressed together at or near Earth's surface  </a:t>
            </a:r>
            <a:r>
              <a:rPr lang="en-US" sz="2000" smtClean="0">
                <a:latin typeface="Comic Sans MS" pitchFamily="66" charset="0"/>
                <a:hlinkClick r:id="rId4"/>
              </a:rPr>
              <a:t>https://www.pearsonsuccessnet.com/snpapp/login/login.jsp</a:t>
            </a:r>
            <a:endParaRPr lang="en-US" sz="1600" smtClean="0">
              <a:latin typeface="Comic Sans MS" pitchFamily="66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Nickname = </a:t>
            </a:r>
            <a:r>
              <a:rPr lang="en-US" altLang="en-US" sz="2000" smtClean="0">
                <a:latin typeface="Comic Sans MS" pitchFamily="66" charset="0"/>
              </a:rPr>
              <a:t>“</a:t>
            </a:r>
            <a:r>
              <a:rPr lang="en-US" sz="2000" smtClean="0">
                <a:latin typeface="Comic Sans MS" pitchFamily="66" charset="0"/>
              </a:rPr>
              <a:t>Layered</a:t>
            </a:r>
            <a:r>
              <a:rPr lang="en-US" altLang="en-US" sz="2000" smtClean="0">
                <a:latin typeface="Comic Sans MS" pitchFamily="66" charset="0"/>
              </a:rPr>
              <a:t>”</a:t>
            </a:r>
            <a:r>
              <a:rPr lang="en-US" sz="2000" smtClean="0">
                <a:latin typeface="Comic Sans MS" pitchFamily="66" charset="0"/>
              </a:rPr>
              <a:t> rocks</a:t>
            </a: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May contain fossils</a:t>
            </a: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Common near bodies of water or where water existed in the past</a:t>
            </a: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Characteristics:	 Layers		Loosely compacted</a:t>
            </a: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 Distinct particles	 Dull                 Light Colored</a:t>
            </a: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 Light weight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36868" name="Picture 4" descr="sedimentary ro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1888" y="4733925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ommon sedimentary roc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63" y="4191000"/>
            <a:ext cx="28956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914400" y="6262688"/>
            <a:ext cx="824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See     </a:t>
            </a:r>
            <a:r>
              <a:rPr lang="en-US" sz="1800">
                <a:hlinkClick r:id="rId7"/>
              </a:rPr>
              <a:t>http://geology.com/rocks/sedimentary-rocks.shtml</a:t>
            </a:r>
            <a:r>
              <a:rPr lang="en-US" sz="1800"/>
              <a:t>  for photographs and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rgbClr val="885D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Igneous Rocks</a:t>
            </a:r>
            <a:r>
              <a:rPr lang="en-US" sz="1200" smtClean="0">
                <a:solidFill>
                  <a:srgbClr val="885D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1200" smtClean="0">
                <a:solidFill>
                  <a:srgbClr val="885D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200" smtClean="0">
                <a:latin typeface="Comic Sans MS" pitchFamily="66" charset="0"/>
              </a:rPr>
              <a:t> 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8305800" cy="6096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Form when magma (hot liquid rock) cools and hardens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Cools very fast = glassy with holes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Cools fast = glassy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Cools slow = small crystals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Cools very slow = large crystals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Nickname= </a:t>
            </a:r>
            <a:r>
              <a:rPr lang="en-US" altLang="en-US" sz="2400" dirty="0" smtClean="0">
                <a:latin typeface="Comic Sans MS" pitchFamily="66" charset="0"/>
              </a:rPr>
              <a:t>“</a:t>
            </a:r>
            <a:r>
              <a:rPr lang="en-US" sz="2400" dirty="0" smtClean="0">
                <a:latin typeface="Comic Sans MS" pitchFamily="66" charset="0"/>
              </a:rPr>
              <a:t>Fire formed</a:t>
            </a:r>
            <a:r>
              <a:rPr lang="en-US" altLang="en-US" sz="2400" dirty="0" smtClean="0">
                <a:latin typeface="Comic Sans MS" pitchFamily="66" charset="0"/>
              </a:rPr>
              <a:t>”</a:t>
            </a:r>
            <a:r>
              <a:rPr lang="en-US" sz="2400" dirty="0" smtClean="0">
                <a:latin typeface="Comic Sans MS" pitchFamily="66" charset="0"/>
              </a:rPr>
              <a:t> rocks: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        </a:t>
            </a:r>
            <a:endParaRPr lang="en-US" sz="14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Pumice is a gas-charged </a:t>
            </a:r>
            <a:r>
              <a:rPr lang="en-US" sz="2000" dirty="0" smtClean="0">
                <a:hlinkClick r:id="rId4"/>
              </a:rPr>
              <a:t>igneous rock</a:t>
            </a:r>
            <a:r>
              <a:rPr lang="en-US" sz="20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Can you identify some others?</a:t>
            </a:r>
          </a:p>
        </p:txBody>
      </p:sp>
      <p:pic>
        <p:nvPicPr>
          <p:cNvPr id="11266" name="Picture 2" descr="C:\Users\Elena\Pictures\Microsoft Clip Organizer\j016055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775" y="1444625"/>
            <a:ext cx="1927225" cy="1679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library.thinkquest.org/05aug/00461/images/igneo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2706" y="4283110"/>
            <a:ext cx="3430588" cy="19970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2" descr="C:\Documents and Settings\096512\My Documents\My Pictures\pum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77825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7239000" y="4572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5257800" y="51816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7897" name="TextBox 13"/>
          <p:cNvSpPr txBox="1">
            <a:spLocks noChangeArrowheads="1"/>
          </p:cNvSpPr>
          <p:nvPr/>
        </p:nvSpPr>
        <p:spPr bwMode="auto">
          <a:xfrm>
            <a:off x="5943600" y="4419600"/>
            <a:ext cx="26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7467600" y="4572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7899" name="TextBox 16"/>
          <p:cNvSpPr txBox="1">
            <a:spLocks noChangeArrowheads="1"/>
          </p:cNvSpPr>
          <p:nvPr/>
        </p:nvSpPr>
        <p:spPr bwMode="auto">
          <a:xfrm>
            <a:off x="6858000" y="5638800"/>
            <a:ext cx="46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7900" name="TextBox 17"/>
          <p:cNvSpPr txBox="1">
            <a:spLocks noChangeArrowheads="1"/>
          </p:cNvSpPr>
          <p:nvPr/>
        </p:nvSpPr>
        <p:spPr bwMode="auto">
          <a:xfrm>
            <a:off x="8305800" y="54864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7901" name="Rectangle 1"/>
          <p:cNvSpPr>
            <a:spLocks noChangeArrowheads="1"/>
          </p:cNvSpPr>
          <p:nvPr/>
        </p:nvSpPr>
        <p:spPr bwMode="auto">
          <a:xfrm flipH="1">
            <a:off x="709613" y="5992835"/>
            <a:ext cx="830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granite</a:t>
            </a:r>
            <a:r>
              <a:rPr lang="en-US" sz="2800" dirty="0">
                <a:latin typeface="Comic Sans MS" pitchFamily="66" charset="0"/>
              </a:rPr>
              <a:t>	scoria	obsidian		pumice</a:t>
            </a:r>
          </a:p>
        </p:txBody>
      </p:sp>
      <p:sp>
        <p:nvSpPr>
          <p:cNvPr id="37902" name="TextBox 1"/>
          <p:cNvSpPr txBox="1">
            <a:spLocks noChangeArrowheads="1"/>
          </p:cNvSpPr>
          <p:nvPr/>
        </p:nvSpPr>
        <p:spPr bwMode="auto">
          <a:xfrm>
            <a:off x="5524500" y="3701091"/>
            <a:ext cx="3490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http://geology.com/rocks/metamorphic-rocks.shtml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hlinkClick r:id="rId3"/>
              </a:rPr>
              <a:t>Metamorphic Rocks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838200" y="838200"/>
            <a:ext cx="8305800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Form when underground rocks are changed due to high pressure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Nickname = </a:t>
            </a:r>
            <a:r>
              <a:rPr lang="ja-JP" altLang="en-US" sz="2400" smtClean="0">
                <a:latin typeface="Comic Sans MS" pitchFamily="66" charset="0"/>
              </a:rPr>
              <a:t>“</a:t>
            </a:r>
            <a:r>
              <a:rPr lang="en-US" altLang="ja-JP" sz="2400" smtClean="0">
                <a:latin typeface="Comic Sans MS" pitchFamily="66" charset="0"/>
              </a:rPr>
              <a:t>Changed</a:t>
            </a:r>
            <a:r>
              <a:rPr lang="ja-JP" altLang="en-US" sz="2400" smtClean="0">
                <a:latin typeface="Comic Sans MS" pitchFamily="66" charset="0"/>
              </a:rPr>
              <a:t>”</a:t>
            </a:r>
            <a:r>
              <a:rPr lang="en-US" altLang="ja-JP" sz="2400" smtClean="0">
                <a:latin typeface="Comic Sans MS" pitchFamily="66" charset="0"/>
              </a:rPr>
              <a:t> rocks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Common in mountains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Characteristics: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     Thick layers		Blended colors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     Tightly compacted	Blurred particles	Shiny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200" smtClean="0"/>
          </a:p>
        </p:txBody>
      </p:sp>
      <p:pic>
        <p:nvPicPr>
          <p:cNvPr id="38916" name="Picture 3" descr="gnsgr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6900"/>
            <a:ext cx="27971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metamorphic rock (3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572000"/>
            <a:ext cx="278447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457200" y="3962400"/>
            <a:ext cx="5562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Rock Type Photographs and more:  http://geology.com/rocks/</a:t>
            </a:r>
          </a:p>
          <a:p>
            <a:endParaRPr lang="en-US"/>
          </a:p>
        </p:txBody>
      </p:sp>
      <p:sp>
        <p:nvSpPr>
          <p:cNvPr id="38919" name="TextBox 3"/>
          <p:cNvSpPr txBox="1">
            <a:spLocks noChangeArrowheads="1"/>
          </p:cNvSpPr>
          <p:nvPr/>
        </p:nvSpPr>
        <p:spPr bwMode="auto">
          <a:xfrm>
            <a:off x="914400" y="6553200"/>
            <a:ext cx="822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See </a:t>
            </a:r>
            <a:r>
              <a:rPr lang="en-US" sz="1600">
                <a:latin typeface="Comic Sans MS" pitchFamily="66" charset="0"/>
                <a:hlinkClick r:id="rId6"/>
              </a:rPr>
              <a:t>http://geology.com/rocks/metamorphic-rocks.shtml</a:t>
            </a:r>
            <a:r>
              <a:rPr lang="en-US" sz="1600">
                <a:latin typeface="Comic Sans MS" pitchFamily="66" charset="0"/>
              </a:rPr>
              <a:t> for photographs and more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/>
          <a:lstStyle/>
          <a:p>
            <a:r>
              <a:rPr lang="en-US" sz="4000" smtClean="0">
                <a:solidFill>
                  <a:srgbClr val="885D17"/>
                </a:solidFill>
                <a:latin typeface="Comic Sans MS" pitchFamily="66" charset="0"/>
              </a:rPr>
              <a:t>What</a:t>
            </a:r>
            <a:r>
              <a:rPr lang="ja-JP" altLang="en-US" sz="4000" smtClean="0">
                <a:solidFill>
                  <a:srgbClr val="885D17"/>
                </a:solidFill>
                <a:latin typeface="Comic Sans MS" pitchFamily="66" charset="0"/>
              </a:rPr>
              <a:t>’</a:t>
            </a:r>
            <a:r>
              <a:rPr lang="en-US" altLang="ja-JP" sz="4000" smtClean="0">
                <a:solidFill>
                  <a:srgbClr val="885D17"/>
                </a:solidFill>
                <a:latin typeface="Comic Sans MS" pitchFamily="66" charset="0"/>
              </a:rPr>
              <a:t>s the Rock:  Reference Sheet</a:t>
            </a:r>
            <a:endParaRPr lang="en-US" sz="4000" smtClean="0">
              <a:solidFill>
                <a:srgbClr val="885D17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8240713" cy="6019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 smtClean="0">
                <a:latin typeface="Comic Sans MS" pitchFamily="66" charset="0"/>
                <a:ea typeface="+mn-ea"/>
                <a:cs typeface="+mn-cs"/>
              </a:rPr>
              <a:t>1. </a:t>
            </a:r>
            <a:r>
              <a:rPr lang="en-US" sz="2800" b="1" u="sng" dirty="0" smtClean="0">
                <a:latin typeface="Comic Sans MS" pitchFamily="66" charset="0"/>
                <a:ea typeface="+mn-ea"/>
                <a:cs typeface="+mn-cs"/>
              </a:rPr>
              <a:t>Igneous: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Form </a:t>
            </a:r>
            <a:r>
              <a:rPr lang="en-US" sz="2400" dirty="0">
                <a:latin typeface="Comic Sans MS" pitchFamily="66" charset="0"/>
                <a:ea typeface="+mn-ea"/>
                <a:cs typeface="+mn-cs"/>
              </a:rPr>
              <a:t>when magma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cools </a:t>
            </a:r>
            <a:r>
              <a:rPr lang="en-US" sz="2400" dirty="0">
                <a:latin typeface="Comic Sans MS" pitchFamily="66" charset="0"/>
                <a:ea typeface="+mn-ea"/>
                <a:cs typeface="+mn-cs"/>
              </a:rPr>
              <a:t>and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hardens.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Cools very fast = glassy with holes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Cools fast = glassy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Cools slow = small crystals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Cools very slow = large crystals	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latin typeface="Comic Sans MS" pitchFamily="66" charset="0"/>
                <a:ea typeface="+mn-ea"/>
                <a:cs typeface="+mn-cs"/>
              </a:rPr>
              <a:t>2. </a:t>
            </a:r>
            <a:r>
              <a:rPr lang="en-US" sz="2800" b="1" u="sng" dirty="0" smtClean="0">
                <a:latin typeface="Comic Sans MS" pitchFamily="66" charset="0"/>
                <a:ea typeface="+mn-ea"/>
                <a:cs typeface="+mn-cs"/>
              </a:rPr>
              <a:t>Sedimentary: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Form when layers of rock particles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     get pressed together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Loosely compacted layers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Distinct particles	 Dull    Light Colored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 smtClean="0">
                <a:latin typeface="Comic Sans MS" pitchFamily="66" charset="0"/>
                <a:ea typeface="+mn-ea"/>
                <a:cs typeface="+mn-cs"/>
              </a:rPr>
              <a:t>3. </a:t>
            </a:r>
            <a:r>
              <a:rPr lang="en-US" sz="2800" b="1" u="sng" dirty="0" smtClean="0">
                <a:latin typeface="Comic Sans MS" pitchFamily="66" charset="0"/>
                <a:ea typeface="+mn-ea"/>
                <a:cs typeface="+mn-cs"/>
              </a:rPr>
              <a:t>Metamorphic: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Form </a:t>
            </a:r>
            <a:r>
              <a:rPr lang="en-US" sz="2400" dirty="0">
                <a:latin typeface="Comic Sans MS" pitchFamily="66" charset="0"/>
                <a:ea typeface="+mn-ea"/>
                <a:cs typeface="+mn-cs"/>
              </a:rPr>
              <a:t>when underground rocks are </a:t>
            </a:r>
            <a:endParaRPr lang="en-US" sz="2400" dirty="0" smtClean="0">
              <a:latin typeface="Comic Sans MS" pitchFamily="66" charset="0"/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dirty="0" smtClean="0">
                <a:latin typeface="Comic Sans MS" pitchFamily="66" charset="0"/>
                <a:ea typeface="+mn-ea"/>
                <a:cs typeface="+mn-cs"/>
              </a:rPr>
              <a:t>     changed </a:t>
            </a:r>
            <a:r>
              <a:rPr lang="en-US" sz="2400" dirty="0">
                <a:latin typeface="Comic Sans MS" pitchFamily="66" charset="0"/>
                <a:ea typeface="+mn-ea"/>
                <a:cs typeface="+mn-cs"/>
              </a:rPr>
              <a:t>due to high pressure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Thick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layers		</a:t>
            </a: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Tightly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compacted </a:t>
            </a: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   Shiny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+mn-ea"/>
                <a:cs typeface="Arial" pitchFamily="34" charset="0"/>
              </a:rPr>
              <a:t>Blended colors		Blurred particles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886200" y="6629400"/>
            <a:ext cx="519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(Adapted from Utah Elem. CORE Academy 2006)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400800" cy="570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846</Words>
  <Application>Microsoft Office PowerPoint</Application>
  <PresentationFormat>On-screen Show (4:3)</PresentationFormat>
  <Paragraphs>127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メイリオ</vt:lpstr>
      <vt:lpstr>Wingdings 3</vt:lpstr>
      <vt:lpstr>Ion</vt:lpstr>
      <vt:lpstr>I will be able to identify different rock types and how they are formed. </vt:lpstr>
      <vt:lpstr>PowerPoint Presentation</vt:lpstr>
      <vt:lpstr>     What are the Three main types of rocks?</vt:lpstr>
      <vt:lpstr>Sedimentary Rocks </vt:lpstr>
      <vt:lpstr>Igneous Rocks   </vt:lpstr>
      <vt:lpstr>Metamorphic Rocks </vt:lpstr>
      <vt:lpstr>What’s the Rock:  Reference Sheet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be able to identify different rock tyes and how they are formed.</dc:title>
  <dc:creator>Rosey</dc:creator>
  <cp:lastModifiedBy>Katy Twist</cp:lastModifiedBy>
  <cp:revision>3</cp:revision>
  <dcterms:created xsi:type="dcterms:W3CDTF">2015-12-26T21:25:32Z</dcterms:created>
  <dcterms:modified xsi:type="dcterms:W3CDTF">2017-01-16T13:43:53Z</dcterms:modified>
</cp:coreProperties>
</file>