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1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0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979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49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233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09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9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7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4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0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0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4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4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2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8F383-20A5-4286-B51E-250EF7CA63C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719C96-C453-498A-AC1D-1DA9D4A05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6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617" y="1173990"/>
            <a:ext cx="524827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25%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53295" y="1655607"/>
            <a:ext cx="7010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33. Point A was placed at 0.549 on the number line below.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What is this number rounded to the nearest tenth?</a:t>
            </a:r>
          </a:p>
          <a:p>
            <a:endParaRPr lang="en-US" sz="2200" dirty="0" smtClean="0"/>
          </a:p>
          <a:p>
            <a:r>
              <a:rPr lang="en-US" sz="2200" dirty="0" smtClean="0"/>
              <a:t> A.  0.50</a:t>
            </a:r>
          </a:p>
          <a:p>
            <a:endParaRPr lang="en-US" sz="2200" dirty="0" smtClean="0"/>
          </a:p>
          <a:p>
            <a:r>
              <a:rPr lang="en-US" sz="2200" dirty="0" smtClean="0"/>
              <a:t> B.  0.54</a:t>
            </a:r>
          </a:p>
          <a:p>
            <a:endParaRPr lang="en-US" sz="2200" dirty="0" smtClean="0"/>
          </a:p>
          <a:p>
            <a:r>
              <a:rPr lang="en-US" sz="2200" dirty="0" smtClean="0"/>
              <a:t> C.  0.55</a:t>
            </a:r>
          </a:p>
          <a:p>
            <a:endParaRPr lang="en-US" sz="2200" dirty="0" smtClean="0"/>
          </a:p>
          <a:p>
            <a:r>
              <a:rPr lang="en-US" sz="2200" dirty="0" smtClean="0"/>
              <a:t> D.  0.60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38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30.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Look at the number below.129,7</a:t>
            </a: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Which answer contains an 9 that is worth 10 times the value of the number 8 above?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A.  194,531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B.  156,923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C.  145,690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D.  130,709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14.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Which expression shows the product of an unknown number and one hundred?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A. 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÷ 100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B. 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+ 100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C. 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× 100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D. 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– 100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11.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What is the place value of the underlined digit?14.05</a:t>
            </a:r>
            <a:r>
              <a:rPr lang="en-US" b="0" i="0" u="sng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A.  tenths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B.  hundredths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C.  thousandths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D.  ten-thousandths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27.</a:t>
            </a:r>
            <a:r>
              <a:rPr lang="en-US" dirty="0"/>
              <a:t> Round </a:t>
            </a:r>
            <a:r>
              <a:rPr lang="en-US" dirty="0" smtClean="0"/>
              <a:t>369.864 </a:t>
            </a:r>
            <a:r>
              <a:rPr lang="en-US" dirty="0"/>
              <a:t>to the nearest hundredth.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A.  </a:t>
            </a:r>
            <a:r>
              <a:rPr lang="en-US" dirty="0" smtClean="0"/>
              <a:t>300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B.  </a:t>
            </a:r>
            <a:r>
              <a:rPr lang="en-US" dirty="0" smtClean="0"/>
              <a:t>0.06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C.  369.86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D.  369.85</a:t>
            </a:r>
          </a:p>
        </p:txBody>
      </p:sp>
    </p:spTree>
    <p:extLst>
      <p:ext uri="{BB962C8B-B14F-4D97-AF65-F5344CB8AC3E}">
        <p14:creationId xmlns:p14="http://schemas.microsoft.com/office/powerpoint/2010/main" val="23341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416</TotalTime>
  <Words>58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PowerPoint Presentation</vt:lpstr>
      <vt:lpstr>25% </vt:lpstr>
      <vt:lpstr>40%</vt:lpstr>
      <vt:lpstr>50%</vt:lpstr>
      <vt:lpstr>60%</vt:lpstr>
      <vt:lpstr>65%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Rossmery Galan</dc:creator>
  <cp:lastModifiedBy>Katy Twist</cp:lastModifiedBy>
  <cp:revision>2</cp:revision>
  <dcterms:created xsi:type="dcterms:W3CDTF">2016-11-15T14:08:14Z</dcterms:created>
  <dcterms:modified xsi:type="dcterms:W3CDTF">2017-02-03T03:47:38Z</dcterms:modified>
</cp:coreProperties>
</file>